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13716000" cx="24384000"/>
  <p:notesSz cx="6858000" cy="9144000"/>
  <p:embeddedFontLst>
    <p:embeddedFont>
      <p:font typeface="Helvetica Neue"/>
      <p:regular r:id="rId37"/>
      <p:bold r:id="rId38"/>
      <p:italic r:id="rId39"/>
      <p:boldItalic r:id="rId40"/>
    </p:embeddedFont>
    <p:embeddedFont>
      <p:font typeface="Helvetica Neue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5" roundtripDataSignature="AMtx7miPBfj59ssEzysMTaBQ6GOf+pN2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6.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8.xml"/><Relationship Id="rId44" Type="http://schemas.openxmlformats.org/officeDocument/2006/relationships/font" Target="fonts/HelveticaNeueLight-boldItalic.fntdata"/><Relationship Id="rId21" Type="http://schemas.openxmlformats.org/officeDocument/2006/relationships/slide" Target="slides/slide17.xml"/><Relationship Id="rId43" Type="http://schemas.openxmlformats.org/officeDocument/2006/relationships/font" Target="fonts/HelveticaNeueLight-italic.fntdata"/><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HelveticaNeue-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HelveticaNeue-italic.fntdata"/><Relationship Id="rId16" Type="http://schemas.openxmlformats.org/officeDocument/2006/relationships/slide" Target="slides/slide12.xml"/><Relationship Id="rId38" Type="http://schemas.openxmlformats.org/officeDocument/2006/relationships/font" Target="fonts/HelveticaNeue-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Bom dia a todos!</a:t>
            </a:r>
            <a:endParaRPr/>
          </a:p>
          <a:p>
            <a:pPr indent="0" lvl="0" marL="0" rtl="0" algn="l">
              <a:lnSpc>
                <a:spcPct val="117999"/>
              </a:lnSpc>
              <a:spcBef>
                <a:spcPts val="0"/>
              </a:spcBef>
              <a:spcAft>
                <a:spcPts val="0"/>
              </a:spcAft>
              <a:buSzPts val="1400"/>
              <a:buNone/>
            </a:pPr>
            <a:r>
              <a:rPr lang="pt-BR"/>
              <a:t>Sejam bem vindos ao Flutter Talks 2019. (pausa) (respira)</a:t>
            </a:r>
            <a:br>
              <a:rPr lang="pt-BR"/>
            </a:br>
            <a:r>
              <a:rPr lang="pt-BR"/>
              <a:t>Meu nome é Felipe Franco sou desenvolvedor Flutter e vou dar inicio ao evento de hoje. (pausa)</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pt-BR"/>
              <a:t>Fico muito feliz com a presença de todos, vocês são os maiores responsáveis pelo evento de hoje. Muito Obrigado! ( pausa)</a:t>
            </a:r>
            <a:endParaRPr/>
          </a:p>
          <a:p>
            <a:pPr indent="0" lvl="0" marL="0" rtl="0" algn="l">
              <a:lnSpc>
                <a:spcPct val="117999"/>
              </a:lnSpc>
              <a:spcBef>
                <a:spcPts val="0"/>
              </a:spcBef>
              <a:spcAft>
                <a:spcPts val="0"/>
              </a:spcAft>
              <a:buSzPts val="1400"/>
              <a:buNone/>
            </a:pPr>
            <a:br>
              <a:rPr lang="pt-BR"/>
            </a:br>
            <a:r>
              <a:rPr lang="pt-BR"/>
              <a:t>Gostaria de saber quem de vocês já desenvolve aplicações mobile? “Levanta a Mão” Show de bola! (Preste atenção ao público)</a:t>
            </a:r>
            <a:endParaRPr/>
          </a:p>
          <a:p>
            <a:pPr indent="0" lvl="0" marL="0" rtl="0" algn="l">
              <a:lnSpc>
                <a:spcPct val="117999"/>
              </a:lnSpc>
              <a:spcBef>
                <a:spcPts val="0"/>
              </a:spcBef>
              <a:spcAft>
                <a:spcPts val="0"/>
              </a:spcAft>
              <a:buSzPts val="1400"/>
              <a:buNone/>
            </a:pPr>
            <a:br>
              <a:rPr lang="pt-BR"/>
            </a:br>
            <a:r>
              <a:rPr lang="pt-BR"/>
              <a:t>E quem de vocês já desenvolve utilizando Flutter? Legal!</a:t>
            </a:r>
            <a:br>
              <a:rPr lang="pt-BR"/>
            </a:br>
            <a:br>
              <a:rPr lang="pt-BR"/>
            </a:br>
            <a:r>
              <a:rPr lang="pt-BR"/>
              <a:t>E para introduzir nosso evento vou realizar uma breve apresentação sobre o Flutter e suas 4 principais </a:t>
            </a:r>
            <a:r>
              <a:rPr lang="pt-BR"/>
              <a:t>características</a:t>
            </a:r>
            <a:r>
              <a:rPr lang="pt-BR"/>
              <a:t> de desenvolvimento.</a:t>
            </a:r>
            <a:endParaRPr/>
          </a:p>
          <a:p>
            <a:pPr indent="0" lvl="0" marL="0" rtl="0" algn="l">
              <a:lnSpc>
                <a:spcPct val="117999"/>
              </a:lnSpc>
              <a:spcBef>
                <a:spcPts val="0"/>
              </a:spcBef>
              <a:spcAft>
                <a:spcPts val="0"/>
              </a:spcAft>
              <a:buSzPts val="1400"/>
              <a:buNone/>
            </a:pPr>
            <a:r>
              <a:t/>
            </a:r>
            <a:endParaRPr/>
          </a:p>
        </p:txBody>
      </p:sp>
      <p:sp>
        <p:nvSpPr>
          <p:cNvPr id="57" name="Google Shape;5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3f7e31340_0_1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9" name="Google Shape;129;g33f7e31340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3f7e31340_0_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8" name="Google Shape;138;g33f7e31340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3f7e31340_0_1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7" name="Google Shape;147;g33f7e31340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3f7e31340_0_1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Ao meio dia, faremos uma pausa de 1 hora para o almoço.</a:t>
            </a:r>
            <a:br>
              <a:rPr lang="pt-BR"/>
            </a:br>
            <a:br>
              <a:rPr lang="pt-BR"/>
            </a:br>
            <a:r>
              <a:rPr lang="pt-BR"/>
              <a:t>A Unitalo possui opções de lanchonetes e restaurantes.</a:t>
            </a:r>
            <a:endParaRPr/>
          </a:p>
          <a:p>
            <a:pPr indent="0" lvl="0" marL="0" rtl="0" algn="l">
              <a:lnSpc>
                <a:spcPct val="117999"/>
              </a:lnSpc>
              <a:spcBef>
                <a:spcPts val="0"/>
              </a:spcBef>
              <a:spcAft>
                <a:spcPts val="0"/>
              </a:spcAft>
              <a:buSzPts val="1400"/>
              <a:buNone/>
            </a:pPr>
            <a:r>
              <a:rPr lang="pt-BR"/>
              <a:t>Temos </a:t>
            </a:r>
            <a:r>
              <a:rPr lang="pt-BR"/>
              <a:t>também</a:t>
            </a:r>
            <a:r>
              <a:rPr lang="pt-BR"/>
              <a:t> outras opções na redondeza como Fast Foods, Restaurantes e Padarias.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pt-BR"/>
              <a:t>Não esqueça de aproveitar o momento para trocar conhecimento e se aproximar de nossa equipe de palestrantes.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pt-BR"/>
              <a:t>Nossa equipe de </a:t>
            </a:r>
            <a:r>
              <a:rPr lang="pt-BR"/>
              <a:t>fotografia</a:t>
            </a:r>
            <a:r>
              <a:rPr lang="pt-BR"/>
              <a:t> estará a sua disposição, na entrada do auditório.</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t/>
            </a:r>
            <a:endParaRPr/>
          </a:p>
        </p:txBody>
      </p:sp>
      <p:sp>
        <p:nvSpPr>
          <p:cNvPr id="156" name="Google Shape;156;g33f7e31340_0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3f7e31340_0_1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5" name="Google Shape;165;g33f7e31340_0_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3f7e31340_0_1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4" name="Google Shape;174;g33f7e31340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3f7e31340_0_1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3" name="Google Shape;183;g33f7e31340_0_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3f7e31340_0_1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2" name="Google Shape;192;g33f7e31340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3f7e31340_0_2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1" name="Google Shape;201;g33f7e31340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3f7e31340_0_1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0" name="Google Shape;210;g33f7e31340_0_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Que são:</a:t>
            </a:r>
            <a:endParaRPr/>
          </a:p>
          <a:p>
            <a:pPr indent="-317500" lvl="0" marL="457200" rtl="0" algn="l">
              <a:lnSpc>
                <a:spcPct val="117999"/>
              </a:lnSpc>
              <a:spcBef>
                <a:spcPts val="0"/>
              </a:spcBef>
              <a:spcAft>
                <a:spcPts val="0"/>
              </a:spcAft>
              <a:buSzPts val="1400"/>
              <a:buChar char="-"/>
            </a:pPr>
            <a:r>
              <a:rPr lang="pt-BR"/>
              <a:t>Beleza (respira)</a:t>
            </a:r>
            <a:endParaRPr/>
          </a:p>
          <a:p>
            <a:pPr indent="-317500" lvl="0" marL="457200" rtl="0" algn="l">
              <a:lnSpc>
                <a:spcPct val="117999"/>
              </a:lnSpc>
              <a:spcBef>
                <a:spcPts val="0"/>
              </a:spcBef>
              <a:spcAft>
                <a:spcPts val="0"/>
              </a:spcAft>
              <a:buSzPts val="1400"/>
              <a:buChar char="-"/>
            </a:pPr>
            <a:r>
              <a:rPr lang="pt-BR"/>
              <a:t>Rapidez (respira)</a:t>
            </a:r>
            <a:endParaRPr/>
          </a:p>
          <a:p>
            <a:pPr indent="-317500" lvl="0" marL="457200" rtl="0" algn="l">
              <a:lnSpc>
                <a:spcPct val="117999"/>
              </a:lnSpc>
              <a:spcBef>
                <a:spcPts val="0"/>
              </a:spcBef>
              <a:spcAft>
                <a:spcPts val="0"/>
              </a:spcAft>
              <a:buSzPts val="1400"/>
              <a:buChar char="-"/>
            </a:pPr>
            <a:r>
              <a:rPr lang="pt-BR"/>
              <a:t>Produtividade (respira)</a:t>
            </a:r>
            <a:endParaRPr/>
          </a:p>
          <a:p>
            <a:pPr indent="-317500" lvl="0" marL="457200" rtl="0" algn="l">
              <a:lnSpc>
                <a:spcPct val="117999"/>
              </a:lnSpc>
              <a:spcBef>
                <a:spcPts val="0"/>
              </a:spcBef>
              <a:spcAft>
                <a:spcPts val="0"/>
              </a:spcAft>
              <a:buSzPts val="1400"/>
              <a:buChar char="-"/>
            </a:pPr>
            <a:r>
              <a:rPr lang="pt-BR"/>
              <a:t>Open Source (respira)</a:t>
            </a:r>
            <a:endParaRPr/>
          </a:p>
        </p:txBody>
      </p:sp>
      <p:sp>
        <p:nvSpPr>
          <p:cNvPr id="63" name="Google Shape;6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3f7e31340_0_2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9" name="Google Shape;219;g33f7e31340_0_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3f7e31340_0_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Quatro e meia!</a:t>
            </a:r>
            <a:br>
              <a:rPr lang="pt-BR"/>
            </a:br>
            <a:br>
              <a:rPr lang="pt-BR"/>
            </a:br>
            <a:r>
              <a:rPr lang="pt-BR"/>
              <a:t>A nossa pausa para o Coffee break.</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pt-BR"/>
              <a:t>Ao  sair do auditório, permita que nossa equipe te direcione para o local de entrega dos kits alimentação. </a:t>
            </a:r>
            <a:br>
              <a:rPr lang="pt-BR"/>
            </a:br>
            <a:br>
              <a:rPr lang="pt-BR"/>
            </a:br>
            <a:r>
              <a:rPr lang="pt-BR"/>
              <a:t>Fique a vontade para tirar suas fotos em nosso mural. e publicar nas redes sociais!</a:t>
            </a:r>
            <a:endParaRPr/>
          </a:p>
          <a:p>
            <a:pPr indent="0" lvl="0" marL="0" rtl="0" algn="l">
              <a:lnSpc>
                <a:spcPct val="117999"/>
              </a:lnSpc>
              <a:spcBef>
                <a:spcPts val="0"/>
              </a:spcBef>
              <a:spcAft>
                <a:spcPts val="0"/>
              </a:spcAft>
              <a:buSzPts val="1400"/>
              <a:buNone/>
            </a:pPr>
            <a:r>
              <a:t/>
            </a:r>
            <a:endParaRPr/>
          </a:p>
        </p:txBody>
      </p:sp>
      <p:sp>
        <p:nvSpPr>
          <p:cNvPr id="228" name="Google Shape;228;g33f7e31340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059014b8c_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7" name="Google Shape;237;g6059014b8c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3f7e31340_0_2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4" name="Google Shape;244;g33f7e31340_0_2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33f7e31340_0_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3" name="Google Shape;253;g33f7e31340_0_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3f7e31340_0_2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62" name="Google Shape;262;g33f7e31340_0_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3f7e31340_0_2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71" name="Google Shape;271;g33f7e31340_0_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3f7e31340_0_2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Aproveite esse momento para esclarecer todas as suas dúvidas com os nossos palestrantes.</a:t>
            </a:r>
            <a:endParaRPr/>
          </a:p>
        </p:txBody>
      </p:sp>
      <p:sp>
        <p:nvSpPr>
          <p:cNvPr id="280" name="Google Shape;280;g33f7e31340_0_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3f7e31340_0_2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O evento se encerra com entrega de premios. Fornecidos pelos nossos Patrocinadores.</a:t>
            </a:r>
            <a:endParaRPr/>
          </a:p>
        </p:txBody>
      </p:sp>
      <p:sp>
        <p:nvSpPr>
          <p:cNvPr id="289" name="Google Shape;289;g33f7e31340_0_2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059014b8c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059014b8c_1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pt-BR"/>
              <a:t>Compartilhe suas fotos usando a hashtag fluttertalks.</a:t>
            </a:r>
            <a:br>
              <a:rPr lang="pt-BR"/>
            </a:br>
            <a:br>
              <a:rPr lang="pt-BR"/>
            </a:br>
            <a:r>
              <a:rPr lang="pt-BR"/>
              <a:t>E marque o evento em suas publicações usando @fluttertalks.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Flutter é MUITO bonito!</a:t>
            </a:r>
            <a:br>
              <a:rPr lang="pt-BR"/>
            </a:br>
            <a:br>
              <a:rPr lang="pt-BR"/>
            </a:br>
            <a:r>
              <a:rPr lang="pt-BR"/>
              <a:t>Flutter facilita todo dia a conversa entra o desenvolvedor e seu designer.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pt-BR"/>
              <a:t>Como tudo são widgets criar lindas telas é muito mais fácil. </a:t>
            </a:r>
            <a:endParaRPr/>
          </a:p>
          <a:p>
            <a:pPr indent="0" lvl="0" marL="0" rtl="0" algn="l">
              <a:lnSpc>
                <a:spcPct val="117999"/>
              </a:lnSpc>
              <a:spcBef>
                <a:spcPts val="0"/>
              </a:spcBef>
              <a:spcAft>
                <a:spcPts val="0"/>
              </a:spcAft>
              <a:buSzPts val="1400"/>
              <a:buNone/>
            </a:pPr>
            <a:br>
              <a:rPr lang="pt-BR"/>
            </a:br>
            <a:r>
              <a:rPr lang="pt-BR"/>
              <a:t>E alcançar o bom gosto do seu cliente também.</a:t>
            </a:r>
            <a:endParaRPr/>
          </a:p>
        </p:txBody>
      </p:sp>
      <p:sp>
        <p:nvSpPr>
          <p:cNvPr id="75" name="Google Shape;7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3f7e31340_0_3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O </a:t>
            </a:r>
            <a:endParaRPr/>
          </a:p>
        </p:txBody>
      </p:sp>
      <p:sp>
        <p:nvSpPr>
          <p:cNvPr id="303" name="Google Shape;303;g33f7e31340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3f7e31340_0_3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A equipe Flutter Talks está preparada para tirar dúvidas sobre o evento. </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pt-BR"/>
              <a:t>Vocês poderão reconhecer nossa equipe pela camiseta preta. Estamos dispostos a te ajudar.</a:t>
            </a:r>
            <a:endParaRPr/>
          </a:p>
        </p:txBody>
      </p:sp>
      <p:sp>
        <p:nvSpPr>
          <p:cNvPr id="309" name="Google Shape;309;g33f7e31340_0_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6" name="Google Shape;31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f363ce7a8_1_3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Flutter é rápido</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pt-BR"/>
              <a:t>Remova o limitador de velocidade do seu aplicativo e rode animações em 60 FPS de forma facil e rápida.</a:t>
            </a:r>
            <a:br>
              <a:rPr lang="pt-BR"/>
            </a:br>
            <a:br>
              <a:rPr lang="pt-BR"/>
            </a:br>
            <a:r>
              <a:rPr lang="pt-BR"/>
              <a:t>No slide um pequeno exemplo de oque podemos fazer misturando animações em Flare com Flutter.</a:t>
            </a:r>
            <a:endParaRPr/>
          </a:p>
        </p:txBody>
      </p:sp>
      <p:sp>
        <p:nvSpPr>
          <p:cNvPr id="82" name="Google Shape;82;g5f363ce7a8_1_3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f363ce7a8_1_3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Flutter é Produtivo</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pt-BR"/>
              <a:t>O hot reloaded é o principal fator dessa produtividade.</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pt-BR"/>
              <a:t>Nos permite testar nossas aplicações em tempo real mantendo. Seja no simulador Android, IOS ou no seu dispositivo real.</a:t>
            </a:r>
            <a:endParaRPr/>
          </a:p>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t/>
            </a:r>
            <a:endParaRPr/>
          </a:p>
        </p:txBody>
      </p:sp>
      <p:sp>
        <p:nvSpPr>
          <p:cNvPr id="89" name="Google Shape;89;g5f363ce7a8_1_3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f363ce7a8_1_3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pt-BR"/>
              <a:t>O Flutter é Open Source e Gratuito.</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pt-BR"/>
              <a:t>Sim, tudo acesso ao Flutter é gratuito.</a:t>
            </a:r>
            <a:endParaRPr/>
          </a:p>
          <a:p>
            <a:pPr indent="0" lvl="0" marL="0" rtl="0" algn="l">
              <a:lnSpc>
                <a:spcPct val="117999"/>
              </a:lnSpc>
              <a:spcBef>
                <a:spcPts val="0"/>
              </a:spcBef>
              <a:spcAft>
                <a:spcPts val="0"/>
              </a:spcAft>
              <a:buSzPts val="1400"/>
              <a:buNone/>
            </a:pPr>
            <a:r>
              <a:rPr lang="pt-BR"/>
              <a:t>E conseguimos facilmente utilizar recursos oferecidos pela comunidade. </a:t>
            </a:r>
            <a:br>
              <a:rPr lang="pt-BR"/>
            </a:br>
            <a:br>
              <a:rPr lang="pt-BR"/>
            </a:br>
            <a:r>
              <a:rPr lang="pt-BR"/>
              <a:t>Seja por um plugin disponivel no Dart.dev</a:t>
            </a:r>
            <a:endParaRPr/>
          </a:p>
          <a:p>
            <a:pPr indent="0" lvl="0" marL="0" rtl="0" algn="l">
              <a:lnSpc>
                <a:spcPct val="117999"/>
              </a:lnSpc>
              <a:spcBef>
                <a:spcPts val="0"/>
              </a:spcBef>
              <a:spcAft>
                <a:spcPts val="0"/>
              </a:spcAft>
              <a:buSzPts val="1400"/>
              <a:buNone/>
            </a:pPr>
            <a:r>
              <a:rPr lang="pt-BR"/>
              <a:t> </a:t>
            </a:r>
            <a:endParaRPr/>
          </a:p>
          <a:p>
            <a:pPr indent="0" lvl="0" marL="0" rtl="0" algn="l">
              <a:lnSpc>
                <a:spcPct val="117999"/>
              </a:lnSpc>
              <a:spcBef>
                <a:spcPts val="0"/>
              </a:spcBef>
              <a:spcAft>
                <a:spcPts val="0"/>
              </a:spcAft>
              <a:buSzPts val="1400"/>
              <a:buNone/>
            </a:pPr>
            <a:r>
              <a:rPr lang="pt-BR"/>
              <a:t>ou por um repositório deixado no GitHub.</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pt-BR"/>
              <a:t>Agora vou apresentar um video breve de apresentação ao Flutter</a:t>
            </a:r>
            <a:endParaRPr/>
          </a:p>
        </p:txBody>
      </p:sp>
      <p:sp>
        <p:nvSpPr>
          <p:cNvPr id="96" name="Google Shape;96;g5f363ce7a8_1_3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3" name="Google Shape;10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3f7e31340_0_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0" name="Google Shape;110;g33f7e31340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3f7e31340_0_1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0" name="Google Shape;120;g33f7e31340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Subtítulo"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9682688" y="5136872"/>
            <a:ext cx="9617344" cy="2096175"/>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0076B9"/>
              </a:buClr>
              <a:buSzPts val="11200"/>
              <a:buFont typeface="Helvetica Neue"/>
              <a:buNone/>
              <a:defRPr>
                <a:solidFill>
                  <a:srgbClr val="0076B9"/>
                </a:solidFill>
              </a:defRPr>
            </a:lvl1pPr>
            <a:lvl2pPr lvl="1" algn="ctr">
              <a:lnSpc>
                <a:spcPct val="100000"/>
              </a:lnSpc>
              <a:spcBef>
                <a:spcPts val="0"/>
              </a:spcBef>
              <a:spcAft>
                <a:spcPts val="0"/>
              </a:spcAft>
              <a:buClr>
                <a:srgbClr val="004C7F"/>
              </a:buClr>
              <a:buSzPts val="1800"/>
              <a:buNone/>
              <a:defRPr/>
            </a:lvl2pPr>
            <a:lvl3pPr lvl="2" algn="ctr">
              <a:lnSpc>
                <a:spcPct val="100000"/>
              </a:lnSpc>
              <a:spcBef>
                <a:spcPts val="0"/>
              </a:spcBef>
              <a:spcAft>
                <a:spcPts val="0"/>
              </a:spcAft>
              <a:buClr>
                <a:srgbClr val="004C7F"/>
              </a:buClr>
              <a:buSzPts val="1800"/>
              <a:buNone/>
              <a:defRPr/>
            </a:lvl3pPr>
            <a:lvl4pPr lvl="3" algn="ctr">
              <a:lnSpc>
                <a:spcPct val="100000"/>
              </a:lnSpc>
              <a:spcBef>
                <a:spcPts val="0"/>
              </a:spcBef>
              <a:spcAft>
                <a:spcPts val="0"/>
              </a:spcAft>
              <a:buClr>
                <a:srgbClr val="004C7F"/>
              </a:buClr>
              <a:buSzPts val="1800"/>
              <a:buNone/>
              <a:defRPr/>
            </a:lvl4pPr>
            <a:lvl5pPr lvl="4" algn="ctr">
              <a:lnSpc>
                <a:spcPct val="100000"/>
              </a:lnSpc>
              <a:spcBef>
                <a:spcPts val="0"/>
              </a:spcBef>
              <a:spcAft>
                <a:spcPts val="0"/>
              </a:spcAft>
              <a:buClr>
                <a:srgbClr val="004C7F"/>
              </a:buClr>
              <a:buSzPts val="1800"/>
              <a:buNone/>
              <a:defRPr/>
            </a:lvl5pPr>
            <a:lvl6pPr lvl="5" algn="ctr">
              <a:lnSpc>
                <a:spcPct val="100000"/>
              </a:lnSpc>
              <a:spcBef>
                <a:spcPts val="0"/>
              </a:spcBef>
              <a:spcAft>
                <a:spcPts val="0"/>
              </a:spcAft>
              <a:buClr>
                <a:srgbClr val="004C7F"/>
              </a:buClr>
              <a:buSzPts val="1800"/>
              <a:buNone/>
              <a:defRPr/>
            </a:lvl6pPr>
            <a:lvl7pPr lvl="6" algn="ctr">
              <a:lnSpc>
                <a:spcPct val="100000"/>
              </a:lnSpc>
              <a:spcBef>
                <a:spcPts val="0"/>
              </a:spcBef>
              <a:spcAft>
                <a:spcPts val="0"/>
              </a:spcAft>
              <a:buClr>
                <a:srgbClr val="004C7F"/>
              </a:buClr>
              <a:buSzPts val="1800"/>
              <a:buNone/>
              <a:defRPr/>
            </a:lvl7pPr>
            <a:lvl8pPr lvl="7" algn="ctr">
              <a:lnSpc>
                <a:spcPct val="100000"/>
              </a:lnSpc>
              <a:spcBef>
                <a:spcPts val="0"/>
              </a:spcBef>
              <a:spcAft>
                <a:spcPts val="0"/>
              </a:spcAft>
              <a:buClr>
                <a:srgbClr val="004C7F"/>
              </a:buClr>
              <a:buSzPts val="1800"/>
              <a:buNone/>
              <a:defRPr/>
            </a:lvl8pPr>
            <a:lvl9pPr lvl="8" algn="ctr">
              <a:lnSpc>
                <a:spcPct val="100000"/>
              </a:lnSpc>
              <a:spcBef>
                <a:spcPts val="0"/>
              </a:spcBef>
              <a:spcAft>
                <a:spcPts val="0"/>
              </a:spcAft>
              <a:buClr>
                <a:srgbClr val="004C7F"/>
              </a:buClr>
              <a:buSzPts val="1800"/>
              <a:buNone/>
              <a:defRPr/>
            </a:lvl9pPr>
          </a:lstStyle>
          <a:p/>
        </p:txBody>
      </p:sp>
      <p:sp>
        <p:nvSpPr>
          <p:cNvPr id="11" name="Google Shape;11;p21"/>
          <p:cNvSpPr txBox="1"/>
          <p:nvPr>
            <p:ph idx="1" type="body"/>
          </p:nvPr>
        </p:nvSpPr>
        <p:spPr>
          <a:xfrm>
            <a:off x="7133297" y="8161734"/>
            <a:ext cx="14716126" cy="3472533"/>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FFFFFF"/>
              </a:buClr>
              <a:buSzPts val="5200"/>
              <a:buFont typeface="Helvetica Neue"/>
              <a:buNone/>
              <a:defRPr sz="5200"/>
            </a:lvl1pPr>
            <a:lvl2pPr indent="-228600" lvl="1" marL="914400" algn="ctr">
              <a:lnSpc>
                <a:spcPct val="100000"/>
              </a:lnSpc>
              <a:spcBef>
                <a:spcPts val="0"/>
              </a:spcBef>
              <a:spcAft>
                <a:spcPts val="0"/>
              </a:spcAft>
              <a:buClr>
                <a:srgbClr val="FFFFFF"/>
              </a:buClr>
              <a:buSzPts val="5200"/>
              <a:buFont typeface="Helvetica Neue"/>
              <a:buNone/>
              <a:defRPr sz="5200"/>
            </a:lvl2pPr>
            <a:lvl3pPr indent="-228600" lvl="2" marL="1371600" algn="ctr">
              <a:lnSpc>
                <a:spcPct val="100000"/>
              </a:lnSpc>
              <a:spcBef>
                <a:spcPts val="0"/>
              </a:spcBef>
              <a:spcAft>
                <a:spcPts val="0"/>
              </a:spcAft>
              <a:buClr>
                <a:srgbClr val="FFFFFF"/>
              </a:buClr>
              <a:buSzPts val="5200"/>
              <a:buFont typeface="Helvetica Neue"/>
              <a:buNone/>
              <a:defRPr sz="5200"/>
            </a:lvl3pPr>
            <a:lvl4pPr indent="-228600" lvl="3" marL="1828800" algn="ctr">
              <a:lnSpc>
                <a:spcPct val="100000"/>
              </a:lnSpc>
              <a:spcBef>
                <a:spcPts val="0"/>
              </a:spcBef>
              <a:spcAft>
                <a:spcPts val="0"/>
              </a:spcAft>
              <a:buClr>
                <a:srgbClr val="FFFFFF"/>
              </a:buClr>
              <a:buSzPts val="5200"/>
              <a:buFont typeface="Helvetica Neue"/>
              <a:buNone/>
              <a:defRPr sz="5200"/>
            </a:lvl4pPr>
            <a:lvl5pPr indent="-228600" lvl="4" marL="2286000" algn="ctr">
              <a:lnSpc>
                <a:spcPct val="100000"/>
              </a:lnSpc>
              <a:spcBef>
                <a:spcPts val="0"/>
              </a:spcBef>
              <a:spcAft>
                <a:spcPts val="0"/>
              </a:spcAft>
              <a:buClr>
                <a:srgbClr val="FFFFFF"/>
              </a:buClr>
              <a:buSzPts val="5200"/>
              <a:buFont typeface="Helvetica Neue"/>
              <a:buNone/>
              <a:defRPr sz="5200"/>
            </a:lvl5pPr>
            <a:lvl6pPr indent="-394335" lvl="5" marL="2743200" algn="l">
              <a:lnSpc>
                <a:spcPct val="100000"/>
              </a:lnSpc>
              <a:spcBef>
                <a:spcPts val="5900"/>
              </a:spcBef>
              <a:spcAft>
                <a:spcPts val="0"/>
              </a:spcAft>
              <a:buClr>
                <a:srgbClr val="FFFFFF"/>
              </a:buClr>
              <a:buSzPts val="2610"/>
              <a:buChar char="•"/>
              <a:defRPr/>
            </a:lvl6pPr>
            <a:lvl7pPr indent="-394335" lvl="6" marL="3200400" algn="l">
              <a:lnSpc>
                <a:spcPct val="100000"/>
              </a:lnSpc>
              <a:spcBef>
                <a:spcPts val="5900"/>
              </a:spcBef>
              <a:spcAft>
                <a:spcPts val="0"/>
              </a:spcAft>
              <a:buClr>
                <a:srgbClr val="FFFFFF"/>
              </a:buClr>
              <a:buSzPts val="2610"/>
              <a:buChar char="•"/>
              <a:defRPr/>
            </a:lvl7pPr>
            <a:lvl8pPr indent="-394334" lvl="7" marL="3657600" algn="l">
              <a:lnSpc>
                <a:spcPct val="100000"/>
              </a:lnSpc>
              <a:spcBef>
                <a:spcPts val="5900"/>
              </a:spcBef>
              <a:spcAft>
                <a:spcPts val="0"/>
              </a:spcAft>
              <a:buClr>
                <a:srgbClr val="FFFFFF"/>
              </a:buClr>
              <a:buSzPts val="2610"/>
              <a:buChar char="•"/>
              <a:defRPr/>
            </a:lvl8pPr>
            <a:lvl9pPr indent="-394334" lvl="8" marL="4114800" algn="l">
              <a:lnSpc>
                <a:spcPct val="100000"/>
              </a:lnSpc>
              <a:spcBef>
                <a:spcPts val="5900"/>
              </a:spcBef>
              <a:spcAft>
                <a:spcPts val="0"/>
              </a:spcAft>
              <a:buClr>
                <a:srgbClr val="FFFFFF"/>
              </a:buClr>
              <a:buSzPts val="2610"/>
              <a:buChar char="•"/>
              <a:defRPr/>
            </a:lvl9pPr>
          </a:lstStyle>
          <a:p/>
        </p:txBody>
      </p:sp>
      <p:sp>
        <p:nvSpPr>
          <p:cNvPr id="12" name="Google Shape;12;p21"/>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ção">
  <p:cSld name="Citação">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30"/>
          <p:cNvSpPr txBox="1"/>
          <p:nvPr>
            <p:ph idx="1" type="body"/>
          </p:nvPr>
        </p:nvSpPr>
        <p:spPr>
          <a:xfrm>
            <a:off x="4833937" y="8947546"/>
            <a:ext cx="14716126" cy="647701"/>
          </a:xfrm>
          <a:prstGeom prst="rect">
            <a:avLst/>
          </a:prstGeom>
          <a:noFill/>
          <a:ln>
            <a:noFill/>
          </a:ln>
        </p:spPr>
        <p:txBody>
          <a:bodyPr anchorCtr="0" anchor="t" bIns="71425" lIns="71425" spcFirstLastPara="1" rIns="71425" wrap="square" tIns="71425">
            <a:spAutoFit/>
          </a:bodyPr>
          <a:lstStyle>
            <a:lvl1pPr indent="-228600" lvl="0" marL="457200" algn="ctr">
              <a:lnSpc>
                <a:spcPct val="100000"/>
              </a:lnSpc>
              <a:spcBef>
                <a:spcPts val="0"/>
              </a:spcBef>
              <a:spcAft>
                <a:spcPts val="0"/>
              </a:spcAft>
              <a:buClr>
                <a:srgbClr val="000000"/>
              </a:buClr>
              <a:buSzPts val="3200"/>
              <a:buFont typeface="Helvetica Neue"/>
              <a:buNone/>
              <a:defRPr i="1" sz="3200">
                <a:solidFill>
                  <a:srgbClr val="000000"/>
                </a:solidFill>
              </a:defRPr>
            </a:lvl1pPr>
            <a:lvl2pPr indent="-394335" lvl="1" marL="914400" algn="l">
              <a:lnSpc>
                <a:spcPct val="100000"/>
              </a:lnSpc>
              <a:spcBef>
                <a:spcPts val="5900"/>
              </a:spcBef>
              <a:spcAft>
                <a:spcPts val="0"/>
              </a:spcAft>
              <a:buClr>
                <a:srgbClr val="FFFFFF"/>
              </a:buClr>
              <a:buSzPts val="2610"/>
              <a:buChar char="•"/>
              <a:defRPr/>
            </a:lvl2pPr>
            <a:lvl3pPr indent="-394335" lvl="2" marL="1371600" algn="l">
              <a:lnSpc>
                <a:spcPct val="100000"/>
              </a:lnSpc>
              <a:spcBef>
                <a:spcPts val="5900"/>
              </a:spcBef>
              <a:spcAft>
                <a:spcPts val="0"/>
              </a:spcAft>
              <a:buClr>
                <a:srgbClr val="FFFFFF"/>
              </a:buClr>
              <a:buSzPts val="2610"/>
              <a:buChar char="•"/>
              <a:defRPr/>
            </a:lvl3pPr>
            <a:lvl4pPr indent="-394335" lvl="3" marL="1828800" algn="l">
              <a:lnSpc>
                <a:spcPct val="100000"/>
              </a:lnSpc>
              <a:spcBef>
                <a:spcPts val="5900"/>
              </a:spcBef>
              <a:spcAft>
                <a:spcPts val="0"/>
              </a:spcAft>
              <a:buClr>
                <a:srgbClr val="FFFFFF"/>
              </a:buClr>
              <a:buSzPts val="2610"/>
              <a:buChar char="•"/>
              <a:defRPr/>
            </a:lvl4pPr>
            <a:lvl5pPr indent="-394335" lvl="4" marL="2286000" algn="l">
              <a:lnSpc>
                <a:spcPct val="100000"/>
              </a:lnSpc>
              <a:spcBef>
                <a:spcPts val="5900"/>
              </a:spcBef>
              <a:spcAft>
                <a:spcPts val="0"/>
              </a:spcAft>
              <a:buClr>
                <a:srgbClr val="FFFFFF"/>
              </a:buClr>
              <a:buSzPts val="2610"/>
              <a:buChar char="•"/>
              <a:defRPr/>
            </a:lvl5pPr>
            <a:lvl6pPr indent="-394335" lvl="5" marL="2743200" algn="l">
              <a:lnSpc>
                <a:spcPct val="100000"/>
              </a:lnSpc>
              <a:spcBef>
                <a:spcPts val="5900"/>
              </a:spcBef>
              <a:spcAft>
                <a:spcPts val="0"/>
              </a:spcAft>
              <a:buClr>
                <a:srgbClr val="FFFFFF"/>
              </a:buClr>
              <a:buSzPts val="2610"/>
              <a:buChar char="•"/>
              <a:defRPr/>
            </a:lvl6pPr>
            <a:lvl7pPr indent="-394335" lvl="6" marL="3200400" algn="l">
              <a:lnSpc>
                <a:spcPct val="100000"/>
              </a:lnSpc>
              <a:spcBef>
                <a:spcPts val="5900"/>
              </a:spcBef>
              <a:spcAft>
                <a:spcPts val="0"/>
              </a:spcAft>
              <a:buClr>
                <a:srgbClr val="FFFFFF"/>
              </a:buClr>
              <a:buSzPts val="2610"/>
              <a:buChar char="•"/>
              <a:defRPr/>
            </a:lvl7pPr>
            <a:lvl8pPr indent="-394334" lvl="7" marL="3657600" algn="l">
              <a:lnSpc>
                <a:spcPct val="100000"/>
              </a:lnSpc>
              <a:spcBef>
                <a:spcPts val="5900"/>
              </a:spcBef>
              <a:spcAft>
                <a:spcPts val="0"/>
              </a:spcAft>
              <a:buClr>
                <a:srgbClr val="FFFFFF"/>
              </a:buClr>
              <a:buSzPts val="2610"/>
              <a:buChar char="•"/>
              <a:defRPr/>
            </a:lvl8pPr>
            <a:lvl9pPr indent="-394334" lvl="8" marL="4114800" algn="l">
              <a:lnSpc>
                <a:spcPct val="100000"/>
              </a:lnSpc>
              <a:spcBef>
                <a:spcPts val="5900"/>
              </a:spcBef>
              <a:spcAft>
                <a:spcPts val="0"/>
              </a:spcAft>
              <a:buClr>
                <a:srgbClr val="FFFFFF"/>
              </a:buClr>
              <a:buSzPts val="2610"/>
              <a:buChar char="•"/>
              <a:defRPr/>
            </a:lvl9pPr>
          </a:lstStyle>
          <a:p/>
        </p:txBody>
      </p:sp>
      <p:sp>
        <p:nvSpPr>
          <p:cNvPr id="48" name="Google Shape;48;p30"/>
          <p:cNvSpPr txBox="1"/>
          <p:nvPr>
            <p:ph idx="2" type="body"/>
          </p:nvPr>
        </p:nvSpPr>
        <p:spPr>
          <a:xfrm>
            <a:off x="4833937" y="5997575"/>
            <a:ext cx="14716126" cy="863601"/>
          </a:xfrm>
          <a:prstGeom prst="rect">
            <a:avLst/>
          </a:prstGeom>
          <a:noFill/>
          <a:ln>
            <a:noFill/>
          </a:ln>
        </p:spPr>
        <p:txBody>
          <a:bodyPr anchorCtr="0" anchor="ctr" bIns="71425" lIns="71425" spcFirstLastPara="1" rIns="71425" wrap="square" tIns="71425">
            <a:spAutoFit/>
          </a:bodyPr>
          <a:lstStyle>
            <a:lvl1pPr indent="-228600" lvl="0" marL="457200" algn="ctr">
              <a:lnSpc>
                <a:spcPct val="100000"/>
              </a:lnSpc>
              <a:spcBef>
                <a:spcPts val="0"/>
              </a:spcBef>
              <a:spcAft>
                <a:spcPts val="0"/>
              </a:spcAft>
              <a:buClr>
                <a:srgbClr val="000000"/>
              </a:buClr>
              <a:buSzPts val="4600"/>
              <a:buFont typeface="Helvetica Neue"/>
              <a:buNone/>
              <a:defRPr sz="4600">
                <a:solidFill>
                  <a:srgbClr val="000000"/>
                </a:solidFill>
                <a:latin typeface="Helvetica Neue"/>
                <a:ea typeface="Helvetica Neue"/>
                <a:cs typeface="Helvetica Neue"/>
                <a:sym typeface="Helvetica Neue"/>
              </a:defRPr>
            </a:lvl1pPr>
            <a:lvl2pPr indent="-394335" lvl="1" marL="914400" algn="l">
              <a:lnSpc>
                <a:spcPct val="100000"/>
              </a:lnSpc>
              <a:spcBef>
                <a:spcPts val="5900"/>
              </a:spcBef>
              <a:spcAft>
                <a:spcPts val="0"/>
              </a:spcAft>
              <a:buClr>
                <a:srgbClr val="FFFFFF"/>
              </a:buClr>
              <a:buSzPts val="2610"/>
              <a:buChar char="•"/>
              <a:defRPr/>
            </a:lvl2pPr>
            <a:lvl3pPr indent="-394335" lvl="2" marL="1371600" algn="l">
              <a:lnSpc>
                <a:spcPct val="100000"/>
              </a:lnSpc>
              <a:spcBef>
                <a:spcPts val="5900"/>
              </a:spcBef>
              <a:spcAft>
                <a:spcPts val="0"/>
              </a:spcAft>
              <a:buClr>
                <a:srgbClr val="FFFFFF"/>
              </a:buClr>
              <a:buSzPts val="2610"/>
              <a:buChar char="•"/>
              <a:defRPr/>
            </a:lvl3pPr>
            <a:lvl4pPr indent="-394335" lvl="3" marL="1828800" algn="l">
              <a:lnSpc>
                <a:spcPct val="100000"/>
              </a:lnSpc>
              <a:spcBef>
                <a:spcPts val="5900"/>
              </a:spcBef>
              <a:spcAft>
                <a:spcPts val="0"/>
              </a:spcAft>
              <a:buClr>
                <a:srgbClr val="FFFFFF"/>
              </a:buClr>
              <a:buSzPts val="2610"/>
              <a:buChar char="•"/>
              <a:defRPr/>
            </a:lvl4pPr>
            <a:lvl5pPr indent="-394335" lvl="4" marL="2286000" algn="l">
              <a:lnSpc>
                <a:spcPct val="100000"/>
              </a:lnSpc>
              <a:spcBef>
                <a:spcPts val="5900"/>
              </a:spcBef>
              <a:spcAft>
                <a:spcPts val="0"/>
              </a:spcAft>
              <a:buClr>
                <a:srgbClr val="FFFFFF"/>
              </a:buClr>
              <a:buSzPts val="2610"/>
              <a:buChar char="•"/>
              <a:defRPr/>
            </a:lvl5pPr>
            <a:lvl6pPr indent="-394335" lvl="5" marL="2743200" algn="l">
              <a:lnSpc>
                <a:spcPct val="100000"/>
              </a:lnSpc>
              <a:spcBef>
                <a:spcPts val="5900"/>
              </a:spcBef>
              <a:spcAft>
                <a:spcPts val="0"/>
              </a:spcAft>
              <a:buClr>
                <a:srgbClr val="FFFFFF"/>
              </a:buClr>
              <a:buSzPts val="2610"/>
              <a:buChar char="•"/>
              <a:defRPr/>
            </a:lvl6pPr>
            <a:lvl7pPr indent="-394335" lvl="6" marL="3200400" algn="l">
              <a:lnSpc>
                <a:spcPct val="100000"/>
              </a:lnSpc>
              <a:spcBef>
                <a:spcPts val="5900"/>
              </a:spcBef>
              <a:spcAft>
                <a:spcPts val="0"/>
              </a:spcAft>
              <a:buClr>
                <a:srgbClr val="FFFFFF"/>
              </a:buClr>
              <a:buSzPts val="2610"/>
              <a:buChar char="•"/>
              <a:defRPr/>
            </a:lvl7pPr>
            <a:lvl8pPr indent="-394334" lvl="7" marL="3657600" algn="l">
              <a:lnSpc>
                <a:spcPct val="100000"/>
              </a:lnSpc>
              <a:spcBef>
                <a:spcPts val="5900"/>
              </a:spcBef>
              <a:spcAft>
                <a:spcPts val="0"/>
              </a:spcAft>
              <a:buClr>
                <a:srgbClr val="FFFFFF"/>
              </a:buClr>
              <a:buSzPts val="2610"/>
              <a:buChar char="•"/>
              <a:defRPr/>
            </a:lvl8pPr>
            <a:lvl9pPr indent="-394334" lvl="8" marL="4114800" algn="l">
              <a:lnSpc>
                <a:spcPct val="100000"/>
              </a:lnSpc>
              <a:spcBef>
                <a:spcPts val="5900"/>
              </a:spcBef>
              <a:spcAft>
                <a:spcPts val="0"/>
              </a:spcAft>
              <a:buClr>
                <a:srgbClr val="FFFFFF"/>
              </a:buClr>
              <a:buSzPts val="2610"/>
              <a:buChar char="•"/>
              <a:defRPr/>
            </a:lvl9pPr>
          </a:lstStyle>
          <a:p/>
        </p:txBody>
      </p:sp>
      <p:sp>
        <p:nvSpPr>
          <p:cNvPr id="49" name="Google Shape;49;p30"/>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p:cSld name="Foto">
    <p:spTree>
      <p:nvGrpSpPr>
        <p:cNvPr id="50" name="Shape 50"/>
        <p:cNvGrpSpPr/>
        <p:nvPr/>
      </p:nvGrpSpPr>
      <p:grpSpPr>
        <a:xfrm>
          <a:off x="0" y="0"/>
          <a:ext cx="0" cy="0"/>
          <a:chOff x="0" y="0"/>
          <a:chExt cx="0" cy="0"/>
        </a:xfrm>
      </p:grpSpPr>
      <p:sp>
        <p:nvSpPr>
          <p:cNvPr id="51" name="Google Shape;51;p31"/>
          <p:cNvSpPr/>
          <p:nvPr>
            <p:ph idx="2" type="pic"/>
          </p:nvPr>
        </p:nvSpPr>
        <p:spPr>
          <a:xfrm>
            <a:off x="6337904" y="1079370"/>
            <a:ext cx="15964160" cy="1197312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52" name="Google Shape;52;p31"/>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p:cSld name="Em Branco">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32"/>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Marcadores"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2"/>
          <p:cNvSpPr txBox="1"/>
          <p:nvPr>
            <p:ph type="title"/>
          </p:nvPr>
        </p:nvSpPr>
        <p:spPr>
          <a:xfrm>
            <a:off x="5825058" y="357187"/>
            <a:ext cx="15609095" cy="3036095"/>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4C7F"/>
              </a:buClr>
              <a:buSzPts val="1800"/>
              <a:buNone/>
              <a:defRPr/>
            </a:lvl1pPr>
            <a:lvl2pPr lvl="1" algn="ctr">
              <a:lnSpc>
                <a:spcPct val="100000"/>
              </a:lnSpc>
              <a:spcBef>
                <a:spcPts val="0"/>
              </a:spcBef>
              <a:spcAft>
                <a:spcPts val="0"/>
              </a:spcAft>
              <a:buClr>
                <a:srgbClr val="004C7F"/>
              </a:buClr>
              <a:buSzPts val="1800"/>
              <a:buNone/>
              <a:defRPr/>
            </a:lvl2pPr>
            <a:lvl3pPr lvl="2" algn="ctr">
              <a:lnSpc>
                <a:spcPct val="100000"/>
              </a:lnSpc>
              <a:spcBef>
                <a:spcPts val="0"/>
              </a:spcBef>
              <a:spcAft>
                <a:spcPts val="0"/>
              </a:spcAft>
              <a:buClr>
                <a:srgbClr val="004C7F"/>
              </a:buClr>
              <a:buSzPts val="1800"/>
              <a:buNone/>
              <a:defRPr/>
            </a:lvl3pPr>
            <a:lvl4pPr lvl="3" algn="ctr">
              <a:lnSpc>
                <a:spcPct val="100000"/>
              </a:lnSpc>
              <a:spcBef>
                <a:spcPts val="0"/>
              </a:spcBef>
              <a:spcAft>
                <a:spcPts val="0"/>
              </a:spcAft>
              <a:buClr>
                <a:srgbClr val="004C7F"/>
              </a:buClr>
              <a:buSzPts val="1800"/>
              <a:buNone/>
              <a:defRPr/>
            </a:lvl4pPr>
            <a:lvl5pPr lvl="4" algn="ctr">
              <a:lnSpc>
                <a:spcPct val="100000"/>
              </a:lnSpc>
              <a:spcBef>
                <a:spcPts val="0"/>
              </a:spcBef>
              <a:spcAft>
                <a:spcPts val="0"/>
              </a:spcAft>
              <a:buClr>
                <a:srgbClr val="004C7F"/>
              </a:buClr>
              <a:buSzPts val="1800"/>
              <a:buNone/>
              <a:defRPr/>
            </a:lvl5pPr>
            <a:lvl6pPr lvl="5" algn="ctr">
              <a:lnSpc>
                <a:spcPct val="100000"/>
              </a:lnSpc>
              <a:spcBef>
                <a:spcPts val="0"/>
              </a:spcBef>
              <a:spcAft>
                <a:spcPts val="0"/>
              </a:spcAft>
              <a:buClr>
                <a:srgbClr val="004C7F"/>
              </a:buClr>
              <a:buSzPts val="1800"/>
              <a:buNone/>
              <a:defRPr/>
            </a:lvl6pPr>
            <a:lvl7pPr lvl="6" algn="ctr">
              <a:lnSpc>
                <a:spcPct val="100000"/>
              </a:lnSpc>
              <a:spcBef>
                <a:spcPts val="0"/>
              </a:spcBef>
              <a:spcAft>
                <a:spcPts val="0"/>
              </a:spcAft>
              <a:buClr>
                <a:srgbClr val="004C7F"/>
              </a:buClr>
              <a:buSzPts val="1800"/>
              <a:buNone/>
              <a:defRPr/>
            </a:lvl7pPr>
            <a:lvl8pPr lvl="7" algn="ctr">
              <a:lnSpc>
                <a:spcPct val="100000"/>
              </a:lnSpc>
              <a:spcBef>
                <a:spcPts val="0"/>
              </a:spcBef>
              <a:spcAft>
                <a:spcPts val="0"/>
              </a:spcAft>
              <a:buClr>
                <a:srgbClr val="004C7F"/>
              </a:buClr>
              <a:buSzPts val="1800"/>
              <a:buNone/>
              <a:defRPr/>
            </a:lvl8pPr>
            <a:lvl9pPr lvl="8" algn="ctr">
              <a:lnSpc>
                <a:spcPct val="100000"/>
              </a:lnSpc>
              <a:spcBef>
                <a:spcPts val="0"/>
              </a:spcBef>
              <a:spcAft>
                <a:spcPts val="0"/>
              </a:spcAft>
              <a:buClr>
                <a:srgbClr val="004C7F"/>
              </a:buClr>
              <a:buSzPts val="1800"/>
              <a:buNone/>
              <a:defRPr/>
            </a:lvl9pPr>
          </a:lstStyle>
          <a:p/>
        </p:txBody>
      </p:sp>
      <p:sp>
        <p:nvSpPr>
          <p:cNvPr id="15" name="Google Shape;15;p22"/>
          <p:cNvSpPr txBox="1"/>
          <p:nvPr>
            <p:ph idx="1" type="body"/>
          </p:nvPr>
        </p:nvSpPr>
        <p:spPr>
          <a:xfrm>
            <a:off x="5825058" y="3643312"/>
            <a:ext cx="15609095" cy="8840392"/>
          </a:xfrm>
          <a:prstGeom prst="rect">
            <a:avLst/>
          </a:prstGeom>
          <a:noFill/>
          <a:ln>
            <a:noFill/>
          </a:ln>
        </p:spPr>
        <p:txBody>
          <a:bodyPr anchorCtr="0" anchor="ctr" bIns="71425" lIns="71425" spcFirstLastPara="1" rIns="71425" wrap="square" tIns="71425">
            <a:normAutofit/>
          </a:bodyPr>
          <a:lstStyle>
            <a:lvl1pPr indent="-394335" lvl="0" marL="457200" algn="l">
              <a:lnSpc>
                <a:spcPct val="100000"/>
              </a:lnSpc>
              <a:spcBef>
                <a:spcPts val="5900"/>
              </a:spcBef>
              <a:spcAft>
                <a:spcPts val="0"/>
              </a:spcAft>
              <a:buClr>
                <a:srgbClr val="FFFFFF"/>
              </a:buClr>
              <a:buSzPts val="2610"/>
              <a:buChar char="•"/>
              <a:defRPr/>
            </a:lvl1pPr>
            <a:lvl2pPr indent="-394335" lvl="1" marL="914400" algn="l">
              <a:lnSpc>
                <a:spcPct val="100000"/>
              </a:lnSpc>
              <a:spcBef>
                <a:spcPts val="5900"/>
              </a:spcBef>
              <a:spcAft>
                <a:spcPts val="0"/>
              </a:spcAft>
              <a:buClr>
                <a:srgbClr val="FFFFFF"/>
              </a:buClr>
              <a:buSzPts val="2610"/>
              <a:buChar char="•"/>
              <a:defRPr/>
            </a:lvl2pPr>
            <a:lvl3pPr indent="-394335" lvl="2" marL="1371600" algn="l">
              <a:lnSpc>
                <a:spcPct val="100000"/>
              </a:lnSpc>
              <a:spcBef>
                <a:spcPts val="5900"/>
              </a:spcBef>
              <a:spcAft>
                <a:spcPts val="0"/>
              </a:spcAft>
              <a:buClr>
                <a:srgbClr val="FFFFFF"/>
              </a:buClr>
              <a:buSzPts val="2610"/>
              <a:buChar char="•"/>
              <a:defRPr/>
            </a:lvl3pPr>
            <a:lvl4pPr indent="-394335" lvl="3" marL="1828800" algn="l">
              <a:lnSpc>
                <a:spcPct val="100000"/>
              </a:lnSpc>
              <a:spcBef>
                <a:spcPts val="5900"/>
              </a:spcBef>
              <a:spcAft>
                <a:spcPts val="0"/>
              </a:spcAft>
              <a:buClr>
                <a:srgbClr val="FFFFFF"/>
              </a:buClr>
              <a:buSzPts val="2610"/>
              <a:buChar char="•"/>
              <a:defRPr/>
            </a:lvl4pPr>
            <a:lvl5pPr indent="-394335" lvl="4" marL="2286000" algn="l">
              <a:lnSpc>
                <a:spcPct val="100000"/>
              </a:lnSpc>
              <a:spcBef>
                <a:spcPts val="5900"/>
              </a:spcBef>
              <a:spcAft>
                <a:spcPts val="0"/>
              </a:spcAft>
              <a:buClr>
                <a:srgbClr val="FFFFFF"/>
              </a:buClr>
              <a:buSzPts val="2610"/>
              <a:buChar char="•"/>
              <a:defRPr/>
            </a:lvl5pPr>
            <a:lvl6pPr indent="-394335" lvl="5" marL="2743200" algn="l">
              <a:lnSpc>
                <a:spcPct val="100000"/>
              </a:lnSpc>
              <a:spcBef>
                <a:spcPts val="5900"/>
              </a:spcBef>
              <a:spcAft>
                <a:spcPts val="0"/>
              </a:spcAft>
              <a:buClr>
                <a:srgbClr val="FFFFFF"/>
              </a:buClr>
              <a:buSzPts val="2610"/>
              <a:buChar char="•"/>
              <a:defRPr/>
            </a:lvl6pPr>
            <a:lvl7pPr indent="-394335" lvl="6" marL="3200400" algn="l">
              <a:lnSpc>
                <a:spcPct val="100000"/>
              </a:lnSpc>
              <a:spcBef>
                <a:spcPts val="5900"/>
              </a:spcBef>
              <a:spcAft>
                <a:spcPts val="0"/>
              </a:spcAft>
              <a:buClr>
                <a:srgbClr val="FFFFFF"/>
              </a:buClr>
              <a:buSzPts val="2610"/>
              <a:buChar char="•"/>
              <a:defRPr/>
            </a:lvl7pPr>
            <a:lvl8pPr indent="-394334" lvl="7" marL="3657600" algn="l">
              <a:lnSpc>
                <a:spcPct val="100000"/>
              </a:lnSpc>
              <a:spcBef>
                <a:spcPts val="5900"/>
              </a:spcBef>
              <a:spcAft>
                <a:spcPts val="0"/>
              </a:spcAft>
              <a:buClr>
                <a:srgbClr val="FFFFFF"/>
              </a:buClr>
              <a:buSzPts val="2610"/>
              <a:buChar char="•"/>
              <a:defRPr/>
            </a:lvl8pPr>
            <a:lvl9pPr indent="-394334" lvl="8" marL="4114800" algn="l">
              <a:lnSpc>
                <a:spcPct val="100000"/>
              </a:lnSpc>
              <a:spcBef>
                <a:spcPts val="5900"/>
              </a:spcBef>
              <a:spcAft>
                <a:spcPts val="0"/>
              </a:spcAft>
              <a:buClr>
                <a:srgbClr val="FFFFFF"/>
              </a:buClr>
              <a:buSzPts val="2610"/>
              <a:buChar char="•"/>
              <a:defRPr/>
            </a:lvl9pPr>
          </a:lstStyle>
          <a:p/>
        </p:txBody>
      </p:sp>
      <p:sp>
        <p:nvSpPr>
          <p:cNvPr id="16" name="Google Shape;16;p22"/>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Marcadores e Foto">
  <p:cSld name="Título, Marcadores e Foto">
    <p:spTree>
      <p:nvGrpSpPr>
        <p:cNvPr id="17" name="Shape 17"/>
        <p:cNvGrpSpPr/>
        <p:nvPr/>
      </p:nvGrpSpPr>
      <p:grpSpPr>
        <a:xfrm>
          <a:off x="0" y="0"/>
          <a:ext cx="0" cy="0"/>
          <a:chOff x="0" y="0"/>
          <a:chExt cx="0" cy="0"/>
        </a:xfrm>
      </p:grpSpPr>
      <p:sp>
        <p:nvSpPr>
          <p:cNvPr id="18" name="Google Shape;18;p23"/>
          <p:cNvSpPr/>
          <p:nvPr>
            <p:ph idx="2" type="pic"/>
          </p:nvPr>
        </p:nvSpPr>
        <p:spPr>
          <a:xfrm>
            <a:off x="14264969" y="3532727"/>
            <a:ext cx="7500939" cy="884039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19" name="Google Shape;19;p23"/>
          <p:cNvSpPr txBox="1"/>
          <p:nvPr>
            <p:ph type="title"/>
          </p:nvPr>
        </p:nvSpPr>
        <p:spPr>
          <a:xfrm>
            <a:off x="5659181" y="246602"/>
            <a:ext cx="15609095" cy="3036095"/>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4C7F"/>
              </a:buClr>
              <a:buSzPts val="1800"/>
              <a:buNone/>
              <a:defRPr/>
            </a:lvl1pPr>
            <a:lvl2pPr lvl="1" algn="ctr">
              <a:lnSpc>
                <a:spcPct val="100000"/>
              </a:lnSpc>
              <a:spcBef>
                <a:spcPts val="0"/>
              </a:spcBef>
              <a:spcAft>
                <a:spcPts val="0"/>
              </a:spcAft>
              <a:buClr>
                <a:srgbClr val="004C7F"/>
              </a:buClr>
              <a:buSzPts val="1800"/>
              <a:buNone/>
              <a:defRPr/>
            </a:lvl2pPr>
            <a:lvl3pPr lvl="2" algn="ctr">
              <a:lnSpc>
                <a:spcPct val="100000"/>
              </a:lnSpc>
              <a:spcBef>
                <a:spcPts val="0"/>
              </a:spcBef>
              <a:spcAft>
                <a:spcPts val="0"/>
              </a:spcAft>
              <a:buClr>
                <a:srgbClr val="004C7F"/>
              </a:buClr>
              <a:buSzPts val="1800"/>
              <a:buNone/>
              <a:defRPr/>
            </a:lvl3pPr>
            <a:lvl4pPr lvl="3" algn="ctr">
              <a:lnSpc>
                <a:spcPct val="100000"/>
              </a:lnSpc>
              <a:spcBef>
                <a:spcPts val="0"/>
              </a:spcBef>
              <a:spcAft>
                <a:spcPts val="0"/>
              </a:spcAft>
              <a:buClr>
                <a:srgbClr val="004C7F"/>
              </a:buClr>
              <a:buSzPts val="1800"/>
              <a:buNone/>
              <a:defRPr/>
            </a:lvl4pPr>
            <a:lvl5pPr lvl="4" algn="ctr">
              <a:lnSpc>
                <a:spcPct val="100000"/>
              </a:lnSpc>
              <a:spcBef>
                <a:spcPts val="0"/>
              </a:spcBef>
              <a:spcAft>
                <a:spcPts val="0"/>
              </a:spcAft>
              <a:buClr>
                <a:srgbClr val="004C7F"/>
              </a:buClr>
              <a:buSzPts val="1800"/>
              <a:buNone/>
              <a:defRPr/>
            </a:lvl5pPr>
            <a:lvl6pPr lvl="5" algn="ctr">
              <a:lnSpc>
                <a:spcPct val="100000"/>
              </a:lnSpc>
              <a:spcBef>
                <a:spcPts val="0"/>
              </a:spcBef>
              <a:spcAft>
                <a:spcPts val="0"/>
              </a:spcAft>
              <a:buClr>
                <a:srgbClr val="004C7F"/>
              </a:buClr>
              <a:buSzPts val="1800"/>
              <a:buNone/>
              <a:defRPr/>
            </a:lvl6pPr>
            <a:lvl7pPr lvl="6" algn="ctr">
              <a:lnSpc>
                <a:spcPct val="100000"/>
              </a:lnSpc>
              <a:spcBef>
                <a:spcPts val="0"/>
              </a:spcBef>
              <a:spcAft>
                <a:spcPts val="0"/>
              </a:spcAft>
              <a:buClr>
                <a:srgbClr val="004C7F"/>
              </a:buClr>
              <a:buSzPts val="1800"/>
              <a:buNone/>
              <a:defRPr/>
            </a:lvl7pPr>
            <a:lvl8pPr lvl="7" algn="ctr">
              <a:lnSpc>
                <a:spcPct val="100000"/>
              </a:lnSpc>
              <a:spcBef>
                <a:spcPts val="0"/>
              </a:spcBef>
              <a:spcAft>
                <a:spcPts val="0"/>
              </a:spcAft>
              <a:buClr>
                <a:srgbClr val="004C7F"/>
              </a:buClr>
              <a:buSzPts val="1800"/>
              <a:buNone/>
              <a:defRPr/>
            </a:lvl8pPr>
            <a:lvl9pPr lvl="8" algn="ctr">
              <a:lnSpc>
                <a:spcPct val="100000"/>
              </a:lnSpc>
              <a:spcBef>
                <a:spcPts val="0"/>
              </a:spcBef>
              <a:spcAft>
                <a:spcPts val="0"/>
              </a:spcAft>
              <a:buClr>
                <a:srgbClr val="004C7F"/>
              </a:buClr>
              <a:buSzPts val="1800"/>
              <a:buNone/>
              <a:defRPr/>
            </a:lvl9pPr>
          </a:lstStyle>
          <a:p/>
        </p:txBody>
      </p:sp>
      <p:sp>
        <p:nvSpPr>
          <p:cNvPr id="20" name="Google Shape;20;p23"/>
          <p:cNvSpPr txBox="1"/>
          <p:nvPr>
            <p:ph idx="1" type="body"/>
          </p:nvPr>
        </p:nvSpPr>
        <p:spPr>
          <a:xfrm>
            <a:off x="6156813" y="3532727"/>
            <a:ext cx="7500939" cy="8840392"/>
          </a:xfrm>
          <a:prstGeom prst="rect">
            <a:avLst/>
          </a:prstGeom>
          <a:noFill/>
          <a:ln>
            <a:noFill/>
          </a:ln>
        </p:spPr>
        <p:txBody>
          <a:bodyPr anchorCtr="0" anchor="ctr" bIns="71425" lIns="71425" spcFirstLastPara="1" rIns="71425" wrap="square" tIns="71425">
            <a:normAutofit/>
          </a:bodyPr>
          <a:lstStyle>
            <a:lvl1pPr indent="-578485" lvl="0" marL="457200" algn="l">
              <a:lnSpc>
                <a:spcPct val="100000"/>
              </a:lnSpc>
              <a:spcBef>
                <a:spcPts val="4500"/>
              </a:spcBef>
              <a:spcAft>
                <a:spcPts val="0"/>
              </a:spcAft>
              <a:buClr>
                <a:srgbClr val="000000"/>
              </a:buClr>
              <a:buSzPts val="5510"/>
              <a:buFont typeface="Helvetica Neue"/>
              <a:buChar char="•"/>
              <a:defRPr sz="3800">
                <a:solidFill>
                  <a:srgbClr val="000000"/>
                </a:solidFill>
              </a:defRPr>
            </a:lvl1pPr>
            <a:lvl2pPr indent="-578485" lvl="1" marL="914400" algn="l">
              <a:lnSpc>
                <a:spcPct val="100000"/>
              </a:lnSpc>
              <a:spcBef>
                <a:spcPts val="4500"/>
              </a:spcBef>
              <a:spcAft>
                <a:spcPts val="0"/>
              </a:spcAft>
              <a:buClr>
                <a:srgbClr val="000000"/>
              </a:buClr>
              <a:buSzPts val="5510"/>
              <a:buFont typeface="Helvetica Neue"/>
              <a:buChar char="•"/>
              <a:defRPr sz="3800">
                <a:solidFill>
                  <a:srgbClr val="000000"/>
                </a:solidFill>
              </a:defRPr>
            </a:lvl2pPr>
            <a:lvl3pPr indent="-578485" lvl="2" marL="1371600" algn="l">
              <a:lnSpc>
                <a:spcPct val="100000"/>
              </a:lnSpc>
              <a:spcBef>
                <a:spcPts val="4500"/>
              </a:spcBef>
              <a:spcAft>
                <a:spcPts val="0"/>
              </a:spcAft>
              <a:buClr>
                <a:srgbClr val="000000"/>
              </a:buClr>
              <a:buSzPts val="5510"/>
              <a:buFont typeface="Helvetica Neue"/>
              <a:buChar char="•"/>
              <a:defRPr sz="3800">
                <a:solidFill>
                  <a:srgbClr val="000000"/>
                </a:solidFill>
              </a:defRPr>
            </a:lvl3pPr>
            <a:lvl4pPr indent="-578485" lvl="3" marL="1828800" algn="l">
              <a:lnSpc>
                <a:spcPct val="100000"/>
              </a:lnSpc>
              <a:spcBef>
                <a:spcPts val="4500"/>
              </a:spcBef>
              <a:spcAft>
                <a:spcPts val="0"/>
              </a:spcAft>
              <a:buClr>
                <a:srgbClr val="000000"/>
              </a:buClr>
              <a:buSzPts val="5510"/>
              <a:buFont typeface="Helvetica Neue"/>
              <a:buChar char="•"/>
              <a:defRPr sz="3800">
                <a:solidFill>
                  <a:srgbClr val="000000"/>
                </a:solidFill>
              </a:defRPr>
            </a:lvl4pPr>
            <a:lvl5pPr indent="-578485" lvl="4" marL="2286000" algn="l">
              <a:lnSpc>
                <a:spcPct val="100000"/>
              </a:lnSpc>
              <a:spcBef>
                <a:spcPts val="4500"/>
              </a:spcBef>
              <a:spcAft>
                <a:spcPts val="0"/>
              </a:spcAft>
              <a:buClr>
                <a:srgbClr val="000000"/>
              </a:buClr>
              <a:buSzPts val="5510"/>
              <a:buFont typeface="Helvetica Neue"/>
              <a:buChar char="•"/>
              <a:defRPr sz="3800">
                <a:solidFill>
                  <a:srgbClr val="000000"/>
                </a:solidFill>
              </a:defRPr>
            </a:lvl5pPr>
            <a:lvl6pPr indent="-394335" lvl="5" marL="2743200" algn="l">
              <a:lnSpc>
                <a:spcPct val="100000"/>
              </a:lnSpc>
              <a:spcBef>
                <a:spcPts val="5900"/>
              </a:spcBef>
              <a:spcAft>
                <a:spcPts val="0"/>
              </a:spcAft>
              <a:buClr>
                <a:srgbClr val="FFFFFF"/>
              </a:buClr>
              <a:buSzPts val="2610"/>
              <a:buChar char="•"/>
              <a:defRPr/>
            </a:lvl6pPr>
            <a:lvl7pPr indent="-394335" lvl="6" marL="3200400" algn="l">
              <a:lnSpc>
                <a:spcPct val="100000"/>
              </a:lnSpc>
              <a:spcBef>
                <a:spcPts val="5900"/>
              </a:spcBef>
              <a:spcAft>
                <a:spcPts val="0"/>
              </a:spcAft>
              <a:buClr>
                <a:srgbClr val="FFFFFF"/>
              </a:buClr>
              <a:buSzPts val="2610"/>
              <a:buChar char="•"/>
              <a:defRPr/>
            </a:lvl7pPr>
            <a:lvl8pPr indent="-394334" lvl="7" marL="3657600" algn="l">
              <a:lnSpc>
                <a:spcPct val="100000"/>
              </a:lnSpc>
              <a:spcBef>
                <a:spcPts val="5900"/>
              </a:spcBef>
              <a:spcAft>
                <a:spcPts val="0"/>
              </a:spcAft>
              <a:buClr>
                <a:srgbClr val="FFFFFF"/>
              </a:buClr>
              <a:buSzPts val="2610"/>
              <a:buChar char="•"/>
              <a:defRPr/>
            </a:lvl8pPr>
            <a:lvl9pPr indent="-394334" lvl="8" marL="4114800" algn="l">
              <a:lnSpc>
                <a:spcPct val="100000"/>
              </a:lnSpc>
              <a:spcBef>
                <a:spcPts val="5900"/>
              </a:spcBef>
              <a:spcAft>
                <a:spcPts val="0"/>
              </a:spcAft>
              <a:buClr>
                <a:srgbClr val="FFFFFF"/>
              </a:buClr>
              <a:buSzPts val="2610"/>
              <a:buChar char="•"/>
              <a:defRPr/>
            </a:lvl9pPr>
          </a:lstStyle>
          <a:p/>
        </p:txBody>
      </p:sp>
      <p:sp>
        <p:nvSpPr>
          <p:cNvPr id="21" name="Google Shape;21;p23"/>
          <p:cNvSpPr txBox="1"/>
          <p:nvPr>
            <p:ph idx="12" type="sldNum"/>
          </p:nvPr>
        </p:nvSpPr>
        <p:spPr>
          <a:xfrm>
            <a:off x="11954103" y="13073062"/>
            <a:ext cx="466269" cy="473076"/>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 Centro">
  <p:cSld name="Título - Centr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4"/>
          <p:cNvSpPr txBox="1"/>
          <p:nvPr>
            <p:ph type="title"/>
          </p:nvPr>
        </p:nvSpPr>
        <p:spPr>
          <a:xfrm>
            <a:off x="8524389" y="4121587"/>
            <a:ext cx="13596776" cy="4643438"/>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4C7F"/>
              </a:buClr>
              <a:buSzPts val="1800"/>
              <a:buNone/>
              <a:defRPr/>
            </a:lvl1pPr>
            <a:lvl2pPr lvl="1" algn="ctr">
              <a:lnSpc>
                <a:spcPct val="100000"/>
              </a:lnSpc>
              <a:spcBef>
                <a:spcPts val="0"/>
              </a:spcBef>
              <a:spcAft>
                <a:spcPts val="0"/>
              </a:spcAft>
              <a:buClr>
                <a:srgbClr val="004C7F"/>
              </a:buClr>
              <a:buSzPts val="1800"/>
              <a:buNone/>
              <a:defRPr/>
            </a:lvl2pPr>
            <a:lvl3pPr lvl="2" algn="ctr">
              <a:lnSpc>
                <a:spcPct val="100000"/>
              </a:lnSpc>
              <a:spcBef>
                <a:spcPts val="0"/>
              </a:spcBef>
              <a:spcAft>
                <a:spcPts val="0"/>
              </a:spcAft>
              <a:buClr>
                <a:srgbClr val="004C7F"/>
              </a:buClr>
              <a:buSzPts val="1800"/>
              <a:buNone/>
              <a:defRPr/>
            </a:lvl3pPr>
            <a:lvl4pPr lvl="3" algn="ctr">
              <a:lnSpc>
                <a:spcPct val="100000"/>
              </a:lnSpc>
              <a:spcBef>
                <a:spcPts val="0"/>
              </a:spcBef>
              <a:spcAft>
                <a:spcPts val="0"/>
              </a:spcAft>
              <a:buClr>
                <a:srgbClr val="004C7F"/>
              </a:buClr>
              <a:buSzPts val="1800"/>
              <a:buNone/>
              <a:defRPr/>
            </a:lvl4pPr>
            <a:lvl5pPr lvl="4" algn="ctr">
              <a:lnSpc>
                <a:spcPct val="100000"/>
              </a:lnSpc>
              <a:spcBef>
                <a:spcPts val="0"/>
              </a:spcBef>
              <a:spcAft>
                <a:spcPts val="0"/>
              </a:spcAft>
              <a:buClr>
                <a:srgbClr val="004C7F"/>
              </a:buClr>
              <a:buSzPts val="1800"/>
              <a:buNone/>
              <a:defRPr/>
            </a:lvl5pPr>
            <a:lvl6pPr lvl="5" algn="ctr">
              <a:lnSpc>
                <a:spcPct val="100000"/>
              </a:lnSpc>
              <a:spcBef>
                <a:spcPts val="0"/>
              </a:spcBef>
              <a:spcAft>
                <a:spcPts val="0"/>
              </a:spcAft>
              <a:buClr>
                <a:srgbClr val="004C7F"/>
              </a:buClr>
              <a:buSzPts val="1800"/>
              <a:buNone/>
              <a:defRPr/>
            </a:lvl6pPr>
            <a:lvl7pPr lvl="6" algn="ctr">
              <a:lnSpc>
                <a:spcPct val="100000"/>
              </a:lnSpc>
              <a:spcBef>
                <a:spcPts val="0"/>
              </a:spcBef>
              <a:spcAft>
                <a:spcPts val="0"/>
              </a:spcAft>
              <a:buClr>
                <a:srgbClr val="004C7F"/>
              </a:buClr>
              <a:buSzPts val="1800"/>
              <a:buNone/>
              <a:defRPr/>
            </a:lvl7pPr>
            <a:lvl8pPr lvl="7" algn="ctr">
              <a:lnSpc>
                <a:spcPct val="100000"/>
              </a:lnSpc>
              <a:spcBef>
                <a:spcPts val="0"/>
              </a:spcBef>
              <a:spcAft>
                <a:spcPts val="0"/>
              </a:spcAft>
              <a:buClr>
                <a:srgbClr val="004C7F"/>
              </a:buClr>
              <a:buSzPts val="1800"/>
              <a:buNone/>
              <a:defRPr/>
            </a:lvl8pPr>
            <a:lvl9pPr lvl="8" algn="ctr">
              <a:lnSpc>
                <a:spcPct val="100000"/>
              </a:lnSpc>
              <a:spcBef>
                <a:spcPts val="0"/>
              </a:spcBef>
              <a:spcAft>
                <a:spcPts val="0"/>
              </a:spcAft>
              <a:buClr>
                <a:srgbClr val="004C7F"/>
              </a:buClr>
              <a:buSzPts val="1800"/>
              <a:buNone/>
              <a:defRPr/>
            </a:lvl9pPr>
          </a:lstStyle>
          <a:p/>
        </p:txBody>
      </p:sp>
      <p:sp>
        <p:nvSpPr>
          <p:cNvPr id="24" name="Google Shape;24;p24"/>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 Horizontal">
  <p:cSld name="Foto - Horizontal">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25"/>
          <p:cNvSpPr/>
          <p:nvPr>
            <p:ph idx="2" type="pic"/>
          </p:nvPr>
        </p:nvSpPr>
        <p:spPr>
          <a:xfrm>
            <a:off x="5997510" y="1323200"/>
            <a:ext cx="13716002" cy="830461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27" name="Google Shape;27;p25"/>
          <p:cNvSpPr txBox="1"/>
          <p:nvPr>
            <p:ph type="title"/>
          </p:nvPr>
        </p:nvSpPr>
        <p:spPr>
          <a:xfrm>
            <a:off x="6022779" y="9558194"/>
            <a:ext cx="13660699" cy="2000251"/>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004C7F"/>
              </a:buClr>
              <a:buSzPts val="1800"/>
              <a:buNone/>
              <a:defRPr/>
            </a:lvl1pPr>
            <a:lvl2pPr lvl="1" algn="ctr">
              <a:lnSpc>
                <a:spcPct val="100000"/>
              </a:lnSpc>
              <a:spcBef>
                <a:spcPts val="0"/>
              </a:spcBef>
              <a:spcAft>
                <a:spcPts val="0"/>
              </a:spcAft>
              <a:buClr>
                <a:srgbClr val="004C7F"/>
              </a:buClr>
              <a:buSzPts val="1800"/>
              <a:buNone/>
              <a:defRPr/>
            </a:lvl2pPr>
            <a:lvl3pPr lvl="2" algn="ctr">
              <a:lnSpc>
                <a:spcPct val="100000"/>
              </a:lnSpc>
              <a:spcBef>
                <a:spcPts val="0"/>
              </a:spcBef>
              <a:spcAft>
                <a:spcPts val="0"/>
              </a:spcAft>
              <a:buClr>
                <a:srgbClr val="004C7F"/>
              </a:buClr>
              <a:buSzPts val="1800"/>
              <a:buNone/>
              <a:defRPr/>
            </a:lvl3pPr>
            <a:lvl4pPr lvl="3" algn="ctr">
              <a:lnSpc>
                <a:spcPct val="100000"/>
              </a:lnSpc>
              <a:spcBef>
                <a:spcPts val="0"/>
              </a:spcBef>
              <a:spcAft>
                <a:spcPts val="0"/>
              </a:spcAft>
              <a:buClr>
                <a:srgbClr val="004C7F"/>
              </a:buClr>
              <a:buSzPts val="1800"/>
              <a:buNone/>
              <a:defRPr/>
            </a:lvl4pPr>
            <a:lvl5pPr lvl="4" algn="ctr">
              <a:lnSpc>
                <a:spcPct val="100000"/>
              </a:lnSpc>
              <a:spcBef>
                <a:spcPts val="0"/>
              </a:spcBef>
              <a:spcAft>
                <a:spcPts val="0"/>
              </a:spcAft>
              <a:buClr>
                <a:srgbClr val="004C7F"/>
              </a:buClr>
              <a:buSzPts val="1800"/>
              <a:buNone/>
              <a:defRPr/>
            </a:lvl5pPr>
            <a:lvl6pPr lvl="5" algn="ctr">
              <a:lnSpc>
                <a:spcPct val="100000"/>
              </a:lnSpc>
              <a:spcBef>
                <a:spcPts val="0"/>
              </a:spcBef>
              <a:spcAft>
                <a:spcPts val="0"/>
              </a:spcAft>
              <a:buClr>
                <a:srgbClr val="004C7F"/>
              </a:buClr>
              <a:buSzPts val="1800"/>
              <a:buNone/>
              <a:defRPr/>
            </a:lvl6pPr>
            <a:lvl7pPr lvl="6" algn="ctr">
              <a:lnSpc>
                <a:spcPct val="100000"/>
              </a:lnSpc>
              <a:spcBef>
                <a:spcPts val="0"/>
              </a:spcBef>
              <a:spcAft>
                <a:spcPts val="0"/>
              </a:spcAft>
              <a:buClr>
                <a:srgbClr val="004C7F"/>
              </a:buClr>
              <a:buSzPts val="1800"/>
              <a:buNone/>
              <a:defRPr/>
            </a:lvl7pPr>
            <a:lvl8pPr lvl="7" algn="ctr">
              <a:lnSpc>
                <a:spcPct val="100000"/>
              </a:lnSpc>
              <a:spcBef>
                <a:spcPts val="0"/>
              </a:spcBef>
              <a:spcAft>
                <a:spcPts val="0"/>
              </a:spcAft>
              <a:buClr>
                <a:srgbClr val="004C7F"/>
              </a:buClr>
              <a:buSzPts val="1800"/>
              <a:buNone/>
              <a:defRPr/>
            </a:lvl8pPr>
            <a:lvl9pPr lvl="8" algn="ctr">
              <a:lnSpc>
                <a:spcPct val="100000"/>
              </a:lnSpc>
              <a:spcBef>
                <a:spcPts val="0"/>
              </a:spcBef>
              <a:spcAft>
                <a:spcPts val="0"/>
              </a:spcAft>
              <a:buClr>
                <a:srgbClr val="004C7F"/>
              </a:buClr>
              <a:buSzPts val="1800"/>
              <a:buNone/>
              <a:defRPr/>
            </a:lvl9pPr>
          </a:lstStyle>
          <a:p/>
        </p:txBody>
      </p:sp>
      <p:sp>
        <p:nvSpPr>
          <p:cNvPr id="28" name="Google Shape;28;p25"/>
          <p:cNvSpPr txBox="1"/>
          <p:nvPr>
            <p:ph idx="1" type="body"/>
          </p:nvPr>
        </p:nvSpPr>
        <p:spPr>
          <a:xfrm>
            <a:off x="5958573" y="11516475"/>
            <a:ext cx="13421611" cy="1676960"/>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FFFFFF"/>
              </a:buClr>
              <a:buSzPts val="8000"/>
              <a:buFont typeface="Helvetica Neue"/>
              <a:buNone/>
              <a:defRPr sz="8000"/>
            </a:lvl1pPr>
            <a:lvl2pPr indent="-228600" lvl="1" marL="914400" algn="ctr">
              <a:lnSpc>
                <a:spcPct val="100000"/>
              </a:lnSpc>
              <a:spcBef>
                <a:spcPts val="0"/>
              </a:spcBef>
              <a:spcAft>
                <a:spcPts val="0"/>
              </a:spcAft>
              <a:buClr>
                <a:srgbClr val="FFFFFF"/>
              </a:buClr>
              <a:buSzPts val="8000"/>
              <a:buFont typeface="Helvetica Neue"/>
              <a:buNone/>
              <a:defRPr sz="8000"/>
            </a:lvl2pPr>
            <a:lvl3pPr indent="-228600" lvl="2" marL="1371600" algn="ctr">
              <a:lnSpc>
                <a:spcPct val="100000"/>
              </a:lnSpc>
              <a:spcBef>
                <a:spcPts val="0"/>
              </a:spcBef>
              <a:spcAft>
                <a:spcPts val="0"/>
              </a:spcAft>
              <a:buClr>
                <a:srgbClr val="FFFFFF"/>
              </a:buClr>
              <a:buSzPts val="8000"/>
              <a:buFont typeface="Helvetica Neue"/>
              <a:buNone/>
              <a:defRPr sz="8000"/>
            </a:lvl3pPr>
            <a:lvl4pPr indent="-228600" lvl="3" marL="1828800" algn="ctr">
              <a:lnSpc>
                <a:spcPct val="100000"/>
              </a:lnSpc>
              <a:spcBef>
                <a:spcPts val="0"/>
              </a:spcBef>
              <a:spcAft>
                <a:spcPts val="0"/>
              </a:spcAft>
              <a:buClr>
                <a:srgbClr val="FFFFFF"/>
              </a:buClr>
              <a:buSzPts val="8000"/>
              <a:buFont typeface="Helvetica Neue"/>
              <a:buNone/>
              <a:defRPr sz="8000"/>
            </a:lvl4pPr>
            <a:lvl5pPr indent="-228600" lvl="4" marL="2286000" algn="ctr">
              <a:lnSpc>
                <a:spcPct val="100000"/>
              </a:lnSpc>
              <a:spcBef>
                <a:spcPts val="0"/>
              </a:spcBef>
              <a:spcAft>
                <a:spcPts val="0"/>
              </a:spcAft>
              <a:buClr>
                <a:srgbClr val="FFFFFF"/>
              </a:buClr>
              <a:buSzPts val="8000"/>
              <a:buFont typeface="Helvetica Neue"/>
              <a:buNone/>
              <a:defRPr sz="8000"/>
            </a:lvl5pPr>
            <a:lvl6pPr indent="-394335" lvl="5" marL="2743200" algn="l">
              <a:lnSpc>
                <a:spcPct val="100000"/>
              </a:lnSpc>
              <a:spcBef>
                <a:spcPts val="5900"/>
              </a:spcBef>
              <a:spcAft>
                <a:spcPts val="0"/>
              </a:spcAft>
              <a:buClr>
                <a:srgbClr val="FFFFFF"/>
              </a:buClr>
              <a:buSzPts val="2610"/>
              <a:buChar char="•"/>
              <a:defRPr/>
            </a:lvl6pPr>
            <a:lvl7pPr indent="-394335" lvl="6" marL="3200400" algn="l">
              <a:lnSpc>
                <a:spcPct val="100000"/>
              </a:lnSpc>
              <a:spcBef>
                <a:spcPts val="5900"/>
              </a:spcBef>
              <a:spcAft>
                <a:spcPts val="0"/>
              </a:spcAft>
              <a:buClr>
                <a:srgbClr val="FFFFFF"/>
              </a:buClr>
              <a:buSzPts val="2610"/>
              <a:buChar char="•"/>
              <a:defRPr/>
            </a:lvl7pPr>
            <a:lvl8pPr indent="-394334" lvl="7" marL="3657600" algn="l">
              <a:lnSpc>
                <a:spcPct val="100000"/>
              </a:lnSpc>
              <a:spcBef>
                <a:spcPts val="5900"/>
              </a:spcBef>
              <a:spcAft>
                <a:spcPts val="0"/>
              </a:spcAft>
              <a:buClr>
                <a:srgbClr val="FFFFFF"/>
              </a:buClr>
              <a:buSzPts val="2610"/>
              <a:buChar char="•"/>
              <a:defRPr/>
            </a:lvl8pPr>
            <a:lvl9pPr indent="-394334" lvl="8" marL="4114800" algn="l">
              <a:lnSpc>
                <a:spcPct val="100000"/>
              </a:lnSpc>
              <a:spcBef>
                <a:spcPts val="5900"/>
              </a:spcBef>
              <a:spcAft>
                <a:spcPts val="0"/>
              </a:spcAft>
              <a:buClr>
                <a:srgbClr val="FFFFFF"/>
              </a:buClr>
              <a:buSzPts val="2610"/>
              <a:buChar char="•"/>
              <a:defRPr/>
            </a:lvl9pPr>
          </a:lstStyle>
          <a:p/>
        </p:txBody>
      </p:sp>
      <p:sp>
        <p:nvSpPr>
          <p:cNvPr id="29" name="Google Shape;29;p25"/>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 Vertical">
  <p:cSld name="Foto - Vertical">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26"/>
          <p:cNvSpPr/>
          <p:nvPr>
            <p:ph idx="2" type="pic"/>
          </p:nvPr>
        </p:nvSpPr>
        <p:spPr>
          <a:xfrm>
            <a:off x="13767338" y="1080492"/>
            <a:ext cx="7500938" cy="1155501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32" name="Google Shape;32;p26"/>
          <p:cNvSpPr txBox="1"/>
          <p:nvPr>
            <p:ph type="title"/>
          </p:nvPr>
        </p:nvSpPr>
        <p:spPr>
          <a:xfrm>
            <a:off x="5659181" y="1080492"/>
            <a:ext cx="7500938" cy="5607844"/>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000000"/>
              </a:buClr>
              <a:buSzPts val="8400"/>
              <a:buFont typeface="Helvetica Neue"/>
              <a:buNone/>
              <a:defRPr sz="8400">
                <a:solidFill>
                  <a:srgbClr val="000000"/>
                </a:solidFill>
              </a:defRPr>
            </a:lvl1pPr>
            <a:lvl2pPr lvl="1" algn="ctr">
              <a:lnSpc>
                <a:spcPct val="100000"/>
              </a:lnSpc>
              <a:spcBef>
                <a:spcPts val="0"/>
              </a:spcBef>
              <a:spcAft>
                <a:spcPts val="0"/>
              </a:spcAft>
              <a:buClr>
                <a:srgbClr val="004C7F"/>
              </a:buClr>
              <a:buSzPts val="1800"/>
              <a:buNone/>
              <a:defRPr/>
            </a:lvl2pPr>
            <a:lvl3pPr lvl="2" algn="ctr">
              <a:lnSpc>
                <a:spcPct val="100000"/>
              </a:lnSpc>
              <a:spcBef>
                <a:spcPts val="0"/>
              </a:spcBef>
              <a:spcAft>
                <a:spcPts val="0"/>
              </a:spcAft>
              <a:buClr>
                <a:srgbClr val="004C7F"/>
              </a:buClr>
              <a:buSzPts val="1800"/>
              <a:buNone/>
              <a:defRPr/>
            </a:lvl3pPr>
            <a:lvl4pPr lvl="3" algn="ctr">
              <a:lnSpc>
                <a:spcPct val="100000"/>
              </a:lnSpc>
              <a:spcBef>
                <a:spcPts val="0"/>
              </a:spcBef>
              <a:spcAft>
                <a:spcPts val="0"/>
              </a:spcAft>
              <a:buClr>
                <a:srgbClr val="004C7F"/>
              </a:buClr>
              <a:buSzPts val="1800"/>
              <a:buNone/>
              <a:defRPr/>
            </a:lvl4pPr>
            <a:lvl5pPr lvl="4" algn="ctr">
              <a:lnSpc>
                <a:spcPct val="100000"/>
              </a:lnSpc>
              <a:spcBef>
                <a:spcPts val="0"/>
              </a:spcBef>
              <a:spcAft>
                <a:spcPts val="0"/>
              </a:spcAft>
              <a:buClr>
                <a:srgbClr val="004C7F"/>
              </a:buClr>
              <a:buSzPts val="1800"/>
              <a:buNone/>
              <a:defRPr/>
            </a:lvl5pPr>
            <a:lvl6pPr lvl="5" algn="ctr">
              <a:lnSpc>
                <a:spcPct val="100000"/>
              </a:lnSpc>
              <a:spcBef>
                <a:spcPts val="0"/>
              </a:spcBef>
              <a:spcAft>
                <a:spcPts val="0"/>
              </a:spcAft>
              <a:buClr>
                <a:srgbClr val="004C7F"/>
              </a:buClr>
              <a:buSzPts val="1800"/>
              <a:buNone/>
              <a:defRPr/>
            </a:lvl6pPr>
            <a:lvl7pPr lvl="6" algn="ctr">
              <a:lnSpc>
                <a:spcPct val="100000"/>
              </a:lnSpc>
              <a:spcBef>
                <a:spcPts val="0"/>
              </a:spcBef>
              <a:spcAft>
                <a:spcPts val="0"/>
              </a:spcAft>
              <a:buClr>
                <a:srgbClr val="004C7F"/>
              </a:buClr>
              <a:buSzPts val="1800"/>
              <a:buNone/>
              <a:defRPr/>
            </a:lvl7pPr>
            <a:lvl8pPr lvl="7" algn="ctr">
              <a:lnSpc>
                <a:spcPct val="100000"/>
              </a:lnSpc>
              <a:spcBef>
                <a:spcPts val="0"/>
              </a:spcBef>
              <a:spcAft>
                <a:spcPts val="0"/>
              </a:spcAft>
              <a:buClr>
                <a:srgbClr val="004C7F"/>
              </a:buClr>
              <a:buSzPts val="1800"/>
              <a:buNone/>
              <a:defRPr/>
            </a:lvl8pPr>
            <a:lvl9pPr lvl="8" algn="ctr">
              <a:lnSpc>
                <a:spcPct val="100000"/>
              </a:lnSpc>
              <a:spcBef>
                <a:spcPts val="0"/>
              </a:spcBef>
              <a:spcAft>
                <a:spcPts val="0"/>
              </a:spcAft>
              <a:buClr>
                <a:srgbClr val="004C7F"/>
              </a:buClr>
              <a:buSzPts val="1800"/>
              <a:buNone/>
              <a:defRPr/>
            </a:lvl9pPr>
          </a:lstStyle>
          <a:p/>
        </p:txBody>
      </p:sp>
      <p:sp>
        <p:nvSpPr>
          <p:cNvPr id="33" name="Google Shape;33;p26"/>
          <p:cNvSpPr txBox="1"/>
          <p:nvPr>
            <p:ph idx="1" type="body"/>
          </p:nvPr>
        </p:nvSpPr>
        <p:spPr>
          <a:xfrm>
            <a:off x="5659181" y="6831210"/>
            <a:ext cx="7500938" cy="5786439"/>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000000"/>
              </a:buClr>
              <a:buSzPts val="5200"/>
              <a:buFont typeface="Helvetica Neue"/>
              <a:buNone/>
              <a:defRPr sz="5200">
                <a:solidFill>
                  <a:srgbClr val="000000"/>
                </a:solidFill>
              </a:defRPr>
            </a:lvl1pPr>
            <a:lvl2pPr indent="-228600" lvl="1" marL="914400" algn="ctr">
              <a:lnSpc>
                <a:spcPct val="100000"/>
              </a:lnSpc>
              <a:spcBef>
                <a:spcPts val="0"/>
              </a:spcBef>
              <a:spcAft>
                <a:spcPts val="0"/>
              </a:spcAft>
              <a:buClr>
                <a:srgbClr val="000000"/>
              </a:buClr>
              <a:buSzPts val="5200"/>
              <a:buFont typeface="Helvetica Neue"/>
              <a:buNone/>
              <a:defRPr sz="5200">
                <a:solidFill>
                  <a:srgbClr val="000000"/>
                </a:solidFill>
              </a:defRPr>
            </a:lvl2pPr>
            <a:lvl3pPr indent="-228600" lvl="2" marL="1371600" algn="ctr">
              <a:lnSpc>
                <a:spcPct val="100000"/>
              </a:lnSpc>
              <a:spcBef>
                <a:spcPts val="0"/>
              </a:spcBef>
              <a:spcAft>
                <a:spcPts val="0"/>
              </a:spcAft>
              <a:buClr>
                <a:srgbClr val="000000"/>
              </a:buClr>
              <a:buSzPts val="5200"/>
              <a:buFont typeface="Helvetica Neue"/>
              <a:buNone/>
              <a:defRPr sz="5200">
                <a:solidFill>
                  <a:srgbClr val="000000"/>
                </a:solidFill>
              </a:defRPr>
            </a:lvl3pPr>
            <a:lvl4pPr indent="-228600" lvl="3" marL="1828800" algn="ctr">
              <a:lnSpc>
                <a:spcPct val="100000"/>
              </a:lnSpc>
              <a:spcBef>
                <a:spcPts val="0"/>
              </a:spcBef>
              <a:spcAft>
                <a:spcPts val="0"/>
              </a:spcAft>
              <a:buClr>
                <a:srgbClr val="000000"/>
              </a:buClr>
              <a:buSzPts val="5200"/>
              <a:buFont typeface="Helvetica Neue"/>
              <a:buNone/>
              <a:defRPr sz="5200">
                <a:solidFill>
                  <a:srgbClr val="000000"/>
                </a:solidFill>
              </a:defRPr>
            </a:lvl4pPr>
            <a:lvl5pPr indent="-228600" lvl="4" marL="2286000" algn="ctr">
              <a:lnSpc>
                <a:spcPct val="100000"/>
              </a:lnSpc>
              <a:spcBef>
                <a:spcPts val="0"/>
              </a:spcBef>
              <a:spcAft>
                <a:spcPts val="0"/>
              </a:spcAft>
              <a:buClr>
                <a:srgbClr val="000000"/>
              </a:buClr>
              <a:buSzPts val="5200"/>
              <a:buFont typeface="Helvetica Neue"/>
              <a:buNone/>
              <a:defRPr sz="5200">
                <a:solidFill>
                  <a:srgbClr val="000000"/>
                </a:solidFill>
              </a:defRPr>
            </a:lvl5pPr>
            <a:lvl6pPr indent="-394335" lvl="5" marL="2743200" algn="l">
              <a:lnSpc>
                <a:spcPct val="100000"/>
              </a:lnSpc>
              <a:spcBef>
                <a:spcPts val="5900"/>
              </a:spcBef>
              <a:spcAft>
                <a:spcPts val="0"/>
              </a:spcAft>
              <a:buClr>
                <a:srgbClr val="FFFFFF"/>
              </a:buClr>
              <a:buSzPts val="2610"/>
              <a:buChar char="•"/>
              <a:defRPr/>
            </a:lvl6pPr>
            <a:lvl7pPr indent="-394335" lvl="6" marL="3200400" algn="l">
              <a:lnSpc>
                <a:spcPct val="100000"/>
              </a:lnSpc>
              <a:spcBef>
                <a:spcPts val="5900"/>
              </a:spcBef>
              <a:spcAft>
                <a:spcPts val="0"/>
              </a:spcAft>
              <a:buClr>
                <a:srgbClr val="FFFFFF"/>
              </a:buClr>
              <a:buSzPts val="2610"/>
              <a:buChar char="•"/>
              <a:defRPr/>
            </a:lvl7pPr>
            <a:lvl8pPr indent="-394334" lvl="7" marL="3657600" algn="l">
              <a:lnSpc>
                <a:spcPct val="100000"/>
              </a:lnSpc>
              <a:spcBef>
                <a:spcPts val="5900"/>
              </a:spcBef>
              <a:spcAft>
                <a:spcPts val="0"/>
              </a:spcAft>
              <a:buClr>
                <a:srgbClr val="FFFFFF"/>
              </a:buClr>
              <a:buSzPts val="2610"/>
              <a:buChar char="•"/>
              <a:defRPr/>
            </a:lvl8pPr>
            <a:lvl9pPr indent="-394334" lvl="8" marL="4114800" algn="l">
              <a:lnSpc>
                <a:spcPct val="100000"/>
              </a:lnSpc>
              <a:spcBef>
                <a:spcPts val="5900"/>
              </a:spcBef>
              <a:spcAft>
                <a:spcPts val="0"/>
              </a:spcAft>
              <a:buClr>
                <a:srgbClr val="FFFFFF"/>
              </a:buClr>
              <a:buSzPts val="2610"/>
              <a:buChar char="•"/>
              <a:defRPr/>
            </a:lvl9pPr>
          </a:lstStyle>
          <a:p/>
        </p:txBody>
      </p:sp>
      <p:sp>
        <p:nvSpPr>
          <p:cNvPr id="34" name="Google Shape;34;p26"/>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 Superior">
  <p:cSld name="Título - Superior">
    <p:spTree>
      <p:nvGrpSpPr>
        <p:cNvPr id="35" name="Shape 35"/>
        <p:cNvGrpSpPr/>
        <p:nvPr/>
      </p:nvGrpSpPr>
      <p:grpSpPr>
        <a:xfrm>
          <a:off x="0" y="0"/>
          <a:ext cx="0" cy="0"/>
          <a:chOff x="0" y="0"/>
          <a:chExt cx="0" cy="0"/>
        </a:xfrm>
      </p:grpSpPr>
      <p:sp>
        <p:nvSpPr>
          <p:cNvPr id="36" name="Google Shape;36;p27"/>
          <p:cNvSpPr txBox="1"/>
          <p:nvPr>
            <p:ph type="title"/>
          </p:nvPr>
        </p:nvSpPr>
        <p:spPr>
          <a:xfrm>
            <a:off x="5769766" y="384833"/>
            <a:ext cx="15609095" cy="3036095"/>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4C7F"/>
              </a:buClr>
              <a:buSzPts val="1800"/>
              <a:buNone/>
              <a:defRPr/>
            </a:lvl1pPr>
            <a:lvl2pPr lvl="1" algn="ctr">
              <a:lnSpc>
                <a:spcPct val="100000"/>
              </a:lnSpc>
              <a:spcBef>
                <a:spcPts val="0"/>
              </a:spcBef>
              <a:spcAft>
                <a:spcPts val="0"/>
              </a:spcAft>
              <a:buClr>
                <a:srgbClr val="004C7F"/>
              </a:buClr>
              <a:buSzPts val="1800"/>
              <a:buNone/>
              <a:defRPr/>
            </a:lvl2pPr>
            <a:lvl3pPr lvl="2" algn="ctr">
              <a:lnSpc>
                <a:spcPct val="100000"/>
              </a:lnSpc>
              <a:spcBef>
                <a:spcPts val="0"/>
              </a:spcBef>
              <a:spcAft>
                <a:spcPts val="0"/>
              </a:spcAft>
              <a:buClr>
                <a:srgbClr val="004C7F"/>
              </a:buClr>
              <a:buSzPts val="1800"/>
              <a:buNone/>
              <a:defRPr/>
            </a:lvl3pPr>
            <a:lvl4pPr lvl="3" algn="ctr">
              <a:lnSpc>
                <a:spcPct val="100000"/>
              </a:lnSpc>
              <a:spcBef>
                <a:spcPts val="0"/>
              </a:spcBef>
              <a:spcAft>
                <a:spcPts val="0"/>
              </a:spcAft>
              <a:buClr>
                <a:srgbClr val="004C7F"/>
              </a:buClr>
              <a:buSzPts val="1800"/>
              <a:buNone/>
              <a:defRPr/>
            </a:lvl4pPr>
            <a:lvl5pPr lvl="4" algn="ctr">
              <a:lnSpc>
                <a:spcPct val="100000"/>
              </a:lnSpc>
              <a:spcBef>
                <a:spcPts val="0"/>
              </a:spcBef>
              <a:spcAft>
                <a:spcPts val="0"/>
              </a:spcAft>
              <a:buClr>
                <a:srgbClr val="004C7F"/>
              </a:buClr>
              <a:buSzPts val="1800"/>
              <a:buNone/>
              <a:defRPr/>
            </a:lvl5pPr>
            <a:lvl6pPr lvl="5" algn="ctr">
              <a:lnSpc>
                <a:spcPct val="100000"/>
              </a:lnSpc>
              <a:spcBef>
                <a:spcPts val="0"/>
              </a:spcBef>
              <a:spcAft>
                <a:spcPts val="0"/>
              </a:spcAft>
              <a:buClr>
                <a:srgbClr val="004C7F"/>
              </a:buClr>
              <a:buSzPts val="1800"/>
              <a:buNone/>
              <a:defRPr/>
            </a:lvl6pPr>
            <a:lvl7pPr lvl="6" algn="ctr">
              <a:lnSpc>
                <a:spcPct val="100000"/>
              </a:lnSpc>
              <a:spcBef>
                <a:spcPts val="0"/>
              </a:spcBef>
              <a:spcAft>
                <a:spcPts val="0"/>
              </a:spcAft>
              <a:buClr>
                <a:srgbClr val="004C7F"/>
              </a:buClr>
              <a:buSzPts val="1800"/>
              <a:buNone/>
              <a:defRPr/>
            </a:lvl7pPr>
            <a:lvl8pPr lvl="7" algn="ctr">
              <a:lnSpc>
                <a:spcPct val="100000"/>
              </a:lnSpc>
              <a:spcBef>
                <a:spcPts val="0"/>
              </a:spcBef>
              <a:spcAft>
                <a:spcPts val="0"/>
              </a:spcAft>
              <a:buClr>
                <a:srgbClr val="004C7F"/>
              </a:buClr>
              <a:buSzPts val="1800"/>
              <a:buNone/>
              <a:defRPr/>
            </a:lvl8pPr>
            <a:lvl9pPr lvl="8" algn="ctr">
              <a:lnSpc>
                <a:spcPct val="100000"/>
              </a:lnSpc>
              <a:spcBef>
                <a:spcPts val="0"/>
              </a:spcBef>
              <a:spcAft>
                <a:spcPts val="0"/>
              </a:spcAft>
              <a:buClr>
                <a:srgbClr val="004C7F"/>
              </a:buClr>
              <a:buSzPts val="1800"/>
              <a:buNone/>
              <a:defRPr/>
            </a:lvl9pPr>
          </a:lstStyle>
          <a:p/>
        </p:txBody>
      </p:sp>
      <p:sp>
        <p:nvSpPr>
          <p:cNvPr id="37" name="Google Shape;37;p27"/>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rcadores">
  <p:cSld name="Marcadores">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28"/>
          <p:cNvSpPr txBox="1"/>
          <p:nvPr>
            <p:ph idx="1" type="body"/>
          </p:nvPr>
        </p:nvSpPr>
        <p:spPr>
          <a:xfrm>
            <a:off x="6433276" y="1785937"/>
            <a:ext cx="15609095" cy="10144126"/>
          </a:xfrm>
          <a:prstGeom prst="rect">
            <a:avLst/>
          </a:prstGeom>
          <a:noFill/>
          <a:ln>
            <a:noFill/>
          </a:ln>
        </p:spPr>
        <p:txBody>
          <a:bodyPr anchorCtr="0" anchor="ctr" bIns="71425" lIns="71425" spcFirstLastPara="1" rIns="71425" wrap="square" tIns="71425">
            <a:normAutofit/>
          </a:bodyPr>
          <a:lstStyle>
            <a:lvl1pPr indent="-394335" lvl="0" marL="457200" algn="l">
              <a:lnSpc>
                <a:spcPct val="100000"/>
              </a:lnSpc>
              <a:spcBef>
                <a:spcPts val="5900"/>
              </a:spcBef>
              <a:spcAft>
                <a:spcPts val="0"/>
              </a:spcAft>
              <a:buClr>
                <a:srgbClr val="FFFFFF"/>
              </a:buClr>
              <a:buSzPts val="2610"/>
              <a:buChar char="•"/>
              <a:defRPr/>
            </a:lvl1pPr>
            <a:lvl2pPr indent="-394335" lvl="1" marL="914400" algn="l">
              <a:lnSpc>
                <a:spcPct val="100000"/>
              </a:lnSpc>
              <a:spcBef>
                <a:spcPts val="5900"/>
              </a:spcBef>
              <a:spcAft>
                <a:spcPts val="0"/>
              </a:spcAft>
              <a:buClr>
                <a:srgbClr val="FFFFFF"/>
              </a:buClr>
              <a:buSzPts val="2610"/>
              <a:buChar char="•"/>
              <a:defRPr/>
            </a:lvl2pPr>
            <a:lvl3pPr indent="-394335" lvl="2" marL="1371600" algn="l">
              <a:lnSpc>
                <a:spcPct val="100000"/>
              </a:lnSpc>
              <a:spcBef>
                <a:spcPts val="5900"/>
              </a:spcBef>
              <a:spcAft>
                <a:spcPts val="0"/>
              </a:spcAft>
              <a:buClr>
                <a:srgbClr val="FFFFFF"/>
              </a:buClr>
              <a:buSzPts val="2610"/>
              <a:buChar char="•"/>
              <a:defRPr/>
            </a:lvl3pPr>
            <a:lvl4pPr indent="-394335" lvl="3" marL="1828800" algn="l">
              <a:lnSpc>
                <a:spcPct val="100000"/>
              </a:lnSpc>
              <a:spcBef>
                <a:spcPts val="5900"/>
              </a:spcBef>
              <a:spcAft>
                <a:spcPts val="0"/>
              </a:spcAft>
              <a:buClr>
                <a:srgbClr val="FFFFFF"/>
              </a:buClr>
              <a:buSzPts val="2610"/>
              <a:buChar char="•"/>
              <a:defRPr/>
            </a:lvl4pPr>
            <a:lvl5pPr indent="-394335" lvl="4" marL="2286000" algn="l">
              <a:lnSpc>
                <a:spcPct val="100000"/>
              </a:lnSpc>
              <a:spcBef>
                <a:spcPts val="5900"/>
              </a:spcBef>
              <a:spcAft>
                <a:spcPts val="0"/>
              </a:spcAft>
              <a:buClr>
                <a:srgbClr val="FFFFFF"/>
              </a:buClr>
              <a:buSzPts val="2610"/>
              <a:buChar char="•"/>
              <a:defRPr/>
            </a:lvl5pPr>
            <a:lvl6pPr indent="-394335" lvl="5" marL="2743200" algn="l">
              <a:lnSpc>
                <a:spcPct val="100000"/>
              </a:lnSpc>
              <a:spcBef>
                <a:spcPts val="5900"/>
              </a:spcBef>
              <a:spcAft>
                <a:spcPts val="0"/>
              </a:spcAft>
              <a:buClr>
                <a:srgbClr val="FFFFFF"/>
              </a:buClr>
              <a:buSzPts val="2610"/>
              <a:buChar char="•"/>
              <a:defRPr/>
            </a:lvl6pPr>
            <a:lvl7pPr indent="-394335" lvl="6" marL="3200400" algn="l">
              <a:lnSpc>
                <a:spcPct val="100000"/>
              </a:lnSpc>
              <a:spcBef>
                <a:spcPts val="5900"/>
              </a:spcBef>
              <a:spcAft>
                <a:spcPts val="0"/>
              </a:spcAft>
              <a:buClr>
                <a:srgbClr val="FFFFFF"/>
              </a:buClr>
              <a:buSzPts val="2610"/>
              <a:buChar char="•"/>
              <a:defRPr/>
            </a:lvl7pPr>
            <a:lvl8pPr indent="-394334" lvl="7" marL="3657600" algn="l">
              <a:lnSpc>
                <a:spcPct val="100000"/>
              </a:lnSpc>
              <a:spcBef>
                <a:spcPts val="5900"/>
              </a:spcBef>
              <a:spcAft>
                <a:spcPts val="0"/>
              </a:spcAft>
              <a:buClr>
                <a:srgbClr val="FFFFFF"/>
              </a:buClr>
              <a:buSzPts val="2610"/>
              <a:buChar char="•"/>
              <a:defRPr/>
            </a:lvl8pPr>
            <a:lvl9pPr indent="-394334" lvl="8" marL="4114800" algn="l">
              <a:lnSpc>
                <a:spcPct val="100000"/>
              </a:lnSpc>
              <a:spcBef>
                <a:spcPts val="5900"/>
              </a:spcBef>
              <a:spcAft>
                <a:spcPts val="0"/>
              </a:spcAft>
              <a:buClr>
                <a:srgbClr val="FFFFFF"/>
              </a:buClr>
              <a:buSzPts val="2610"/>
              <a:buChar char="•"/>
              <a:defRPr/>
            </a:lvl9pPr>
          </a:lstStyle>
          <a:p/>
        </p:txBody>
      </p:sp>
      <p:sp>
        <p:nvSpPr>
          <p:cNvPr id="40" name="Google Shape;40;p28"/>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ês Fotos">
  <p:cSld name="Três Fotos">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29"/>
          <p:cNvSpPr/>
          <p:nvPr>
            <p:ph idx="2" type="pic"/>
          </p:nvPr>
        </p:nvSpPr>
        <p:spPr>
          <a:xfrm>
            <a:off x="14596725" y="7288609"/>
            <a:ext cx="7500938" cy="530423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43" name="Google Shape;43;p29"/>
          <p:cNvSpPr/>
          <p:nvPr>
            <p:ph idx="3" type="pic"/>
          </p:nvPr>
        </p:nvSpPr>
        <p:spPr>
          <a:xfrm>
            <a:off x="14596725" y="1377156"/>
            <a:ext cx="7500938" cy="530423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44" name="Google Shape;44;p29"/>
          <p:cNvSpPr/>
          <p:nvPr>
            <p:ph idx="4" type="pic"/>
          </p:nvPr>
        </p:nvSpPr>
        <p:spPr>
          <a:xfrm>
            <a:off x="6488568" y="1377156"/>
            <a:ext cx="7500939" cy="112156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45" name="Google Shape;45;p29"/>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5769766" y="384833"/>
            <a:ext cx="15609095" cy="3036095"/>
          </a:xfrm>
          <a:prstGeom prst="rect">
            <a:avLst/>
          </a:prstGeom>
          <a:noFill/>
          <a:ln>
            <a:noFill/>
          </a:ln>
        </p:spPr>
        <p:txBody>
          <a:bodyPr anchorCtr="0" anchor="ctr" bIns="71425" lIns="71425" spcFirstLastPara="1" rIns="71425" wrap="square" tIns="71425">
            <a:normAutofit/>
          </a:bodyPr>
          <a:lstStyle>
            <a:lvl1pPr lvl="0" marR="0" rtl="0" algn="ctr">
              <a:lnSpc>
                <a:spcPct val="100000"/>
              </a:lnSpc>
              <a:spcBef>
                <a:spcPts val="0"/>
              </a:spcBef>
              <a:spcAft>
                <a:spcPts val="0"/>
              </a:spcAft>
              <a:buClr>
                <a:srgbClr val="004C7F"/>
              </a:buClr>
              <a:buSzPts val="11200"/>
              <a:buFont typeface="Helvetica Neue"/>
              <a:buNone/>
              <a:defRPr b="0" i="0" sz="11200" u="none" cap="none" strike="noStrike">
                <a:solidFill>
                  <a:srgbClr val="004C7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4C7F"/>
              </a:buClr>
              <a:buSzPts val="11200"/>
              <a:buFont typeface="Helvetica Neue"/>
              <a:buNone/>
              <a:defRPr b="0" i="0" sz="11200" u="none" cap="none" strike="noStrike">
                <a:solidFill>
                  <a:srgbClr val="004C7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4C7F"/>
              </a:buClr>
              <a:buSzPts val="11200"/>
              <a:buFont typeface="Helvetica Neue"/>
              <a:buNone/>
              <a:defRPr b="0" i="0" sz="11200" u="none" cap="none" strike="noStrike">
                <a:solidFill>
                  <a:srgbClr val="004C7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4C7F"/>
              </a:buClr>
              <a:buSzPts val="11200"/>
              <a:buFont typeface="Helvetica Neue"/>
              <a:buNone/>
              <a:defRPr b="0" i="0" sz="11200" u="none" cap="none" strike="noStrike">
                <a:solidFill>
                  <a:srgbClr val="004C7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4C7F"/>
              </a:buClr>
              <a:buSzPts val="11200"/>
              <a:buFont typeface="Helvetica Neue"/>
              <a:buNone/>
              <a:defRPr b="0" i="0" sz="11200" u="none" cap="none" strike="noStrike">
                <a:solidFill>
                  <a:srgbClr val="004C7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4C7F"/>
              </a:buClr>
              <a:buSzPts val="11200"/>
              <a:buFont typeface="Helvetica Neue"/>
              <a:buNone/>
              <a:defRPr b="0" i="0" sz="11200" u="none" cap="none" strike="noStrike">
                <a:solidFill>
                  <a:srgbClr val="004C7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4C7F"/>
              </a:buClr>
              <a:buSzPts val="11200"/>
              <a:buFont typeface="Helvetica Neue"/>
              <a:buNone/>
              <a:defRPr b="0" i="0" sz="11200" u="none" cap="none" strike="noStrike">
                <a:solidFill>
                  <a:srgbClr val="004C7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4C7F"/>
              </a:buClr>
              <a:buSzPts val="11200"/>
              <a:buFont typeface="Helvetica Neue"/>
              <a:buNone/>
              <a:defRPr b="0" i="0" sz="11200" u="none" cap="none" strike="noStrike">
                <a:solidFill>
                  <a:srgbClr val="004C7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4C7F"/>
              </a:buClr>
              <a:buSzPts val="11200"/>
              <a:buFont typeface="Helvetica Neue"/>
              <a:buNone/>
              <a:defRPr b="0" i="0" sz="11200" u="none" cap="none" strike="noStrike">
                <a:solidFill>
                  <a:srgbClr val="004C7F"/>
                </a:solidFill>
                <a:latin typeface="Helvetica Neue"/>
                <a:ea typeface="Helvetica Neue"/>
                <a:cs typeface="Helvetica Neue"/>
                <a:sym typeface="Helvetica Neue"/>
              </a:defRPr>
            </a:lvl9pPr>
          </a:lstStyle>
          <a:p/>
        </p:txBody>
      </p:sp>
      <p:sp>
        <p:nvSpPr>
          <p:cNvPr id="7" name="Google Shape;7;p20"/>
          <p:cNvSpPr txBox="1"/>
          <p:nvPr>
            <p:ph idx="1" type="body"/>
          </p:nvPr>
        </p:nvSpPr>
        <p:spPr>
          <a:xfrm>
            <a:off x="4387453" y="3643312"/>
            <a:ext cx="15609095" cy="8840392"/>
          </a:xfrm>
          <a:prstGeom prst="rect">
            <a:avLst/>
          </a:prstGeom>
          <a:noFill/>
          <a:ln>
            <a:noFill/>
          </a:ln>
        </p:spPr>
        <p:txBody>
          <a:bodyPr anchorCtr="0" anchor="ctr" bIns="71425" lIns="71425" spcFirstLastPara="1" rIns="71425" wrap="square" tIns="71425">
            <a:normAutofit/>
          </a:bodyPr>
          <a:lstStyle>
            <a:lvl1pPr indent="-688975" lvl="0" marL="45720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indent="-688975" lvl="1" marL="91440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indent="-688975" lvl="2" marL="137160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indent="-688975" lvl="3" marL="182880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indent="-688975" lvl="4" marL="228600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indent="-688975" lvl="5" marL="274320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indent="-688975" lvl="6" marL="320040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indent="-688975" lvl="7" marL="365760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indent="-688975" lvl="8" marL="4114800" marR="0" rtl="0" algn="l">
              <a:lnSpc>
                <a:spcPct val="100000"/>
              </a:lnSpc>
              <a:spcBef>
                <a:spcPts val="59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8" name="Google Shape;8;p20"/>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spAutoFit/>
          </a:bodyPr>
          <a:lstStyle>
            <a:lvl1pPr indent="0" lvl="0"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200"/>
              <a:buFont typeface="Helvetica Neue Light"/>
              <a:buNone/>
              <a:defRPr b="0" i="0" sz="2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REJDzio_h7o"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
          <p:cNvSpPr txBox="1"/>
          <p:nvPr>
            <p:ph idx="4294967295" type="ctrTitle"/>
          </p:nvPr>
        </p:nvSpPr>
        <p:spPr>
          <a:xfrm>
            <a:off x="8480508" y="5109226"/>
            <a:ext cx="13459309" cy="2096175"/>
          </a:xfrm>
          <a:prstGeom prst="rect">
            <a:avLst/>
          </a:prstGeom>
          <a:noFill/>
          <a:ln>
            <a:noFill/>
          </a:ln>
        </p:spPr>
        <p:txBody>
          <a:bodyPr anchorCtr="0" anchor="b" bIns="71425" lIns="71425" spcFirstLastPara="1" rIns="71425" wrap="square" tIns="71425">
            <a:normAutofit/>
          </a:bodyPr>
          <a:lstStyle/>
          <a:p>
            <a:pPr indent="0" lvl="0" marL="0" marR="0" rtl="0" algn="ctr">
              <a:lnSpc>
                <a:spcPct val="100000"/>
              </a:lnSpc>
              <a:spcBef>
                <a:spcPts val="0"/>
              </a:spcBef>
              <a:spcAft>
                <a:spcPts val="0"/>
              </a:spcAft>
              <a:buClr>
                <a:srgbClr val="0076B9"/>
              </a:buClr>
              <a:buSzPts val="11200"/>
              <a:buFont typeface="Helvetica Neue"/>
              <a:buNone/>
            </a:pPr>
            <a:r>
              <a:rPr lang="pt-BR">
                <a:solidFill>
                  <a:srgbClr val="0076B9"/>
                </a:solidFill>
              </a:rPr>
              <a:t>KeyNote</a:t>
            </a:r>
            <a:endParaRPr b="0" i="0" sz="11200" u="none" cap="none" strike="noStrike">
              <a:solidFill>
                <a:srgbClr val="0076B9"/>
              </a:solidFill>
              <a:latin typeface="Helvetica Neue"/>
              <a:ea typeface="Helvetica Neue"/>
              <a:cs typeface="Helvetica Neue"/>
              <a:sym typeface="Helvetica Neue"/>
            </a:endParaRPr>
          </a:p>
        </p:txBody>
      </p:sp>
      <p:sp>
        <p:nvSpPr>
          <p:cNvPr id="60" name="Google Shape;60;p1"/>
          <p:cNvSpPr txBox="1"/>
          <p:nvPr>
            <p:ph idx="4294967295" type="subTitle"/>
          </p:nvPr>
        </p:nvSpPr>
        <p:spPr>
          <a:xfrm>
            <a:off x="7852099" y="8161734"/>
            <a:ext cx="14716126" cy="3472533"/>
          </a:xfrm>
          <a:prstGeom prst="rect">
            <a:avLst/>
          </a:prstGeom>
          <a:noFill/>
          <a:ln>
            <a:noFill/>
          </a:ln>
        </p:spPr>
        <p:txBody>
          <a:bodyPr anchorCtr="0" anchor="t" bIns="71425" lIns="71425" spcFirstLastPara="1" rIns="71425" wrap="square" tIns="71425">
            <a:normAutofit/>
          </a:bodyPr>
          <a:lstStyle/>
          <a:p>
            <a:pPr indent="0" lvl="0" marL="0" marR="0" rtl="0" algn="ctr">
              <a:lnSpc>
                <a:spcPct val="100000"/>
              </a:lnSpc>
              <a:spcBef>
                <a:spcPts val="0"/>
              </a:spcBef>
              <a:spcAft>
                <a:spcPts val="0"/>
              </a:spcAft>
              <a:buClr>
                <a:srgbClr val="FFFFFF"/>
              </a:buClr>
              <a:buSzPts val="7800"/>
              <a:buFont typeface="Helvetica Neue"/>
              <a:buNone/>
            </a:pPr>
            <a:r>
              <a:rPr lang="pt-BR" sz="7800"/>
              <a:t>Flutter Talks 2019</a:t>
            </a:r>
            <a:r>
              <a:rPr b="1" i="0" lang="pt-BR" sz="7800" u="none" cap="none" strike="noStrike">
                <a:solidFill>
                  <a:srgbClr val="FFFFFF"/>
                </a:solidFill>
                <a:latin typeface="Helvetica Neue"/>
                <a:ea typeface="Helvetica Neue"/>
                <a:cs typeface="Helvetica Neue"/>
                <a:sym typeface="Helvetica Neue"/>
              </a:rPr>
              <a:t> </a:t>
            </a:r>
            <a:endParaRPr b="0" i="0" sz="5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g33f7e31340_0_121"/>
          <p:cNvPicPr preferRelativeResize="0"/>
          <p:nvPr/>
        </p:nvPicPr>
        <p:blipFill>
          <a:blip r:embed="rId3">
            <a:alphaModFix/>
          </a:blip>
          <a:stretch>
            <a:fillRect/>
          </a:stretch>
        </p:blipFill>
        <p:spPr>
          <a:xfrm>
            <a:off x="1059925" y="4425025"/>
            <a:ext cx="5076550" cy="5079501"/>
          </a:xfrm>
          <a:prstGeom prst="rect">
            <a:avLst/>
          </a:prstGeom>
          <a:noFill/>
          <a:ln>
            <a:noFill/>
          </a:ln>
        </p:spPr>
      </p:pic>
      <p:sp>
        <p:nvSpPr>
          <p:cNvPr id="132" name="Google Shape;132;g33f7e31340_0_121"/>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10</a:t>
            </a:r>
            <a:r>
              <a:rPr lang="pt-BR" sz="6000">
                <a:solidFill>
                  <a:schemeClr val="lt1"/>
                </a:solidFill>
                <a:latin typeface="Helvetica Neue"/>
                <a:ea typeface="Helvetica Neue"/>
                <a:cs typeface="Helvetica Neue"/>
                <a:sym typeface="Helvetica Neue"/>
              </a:rPr>
              <a:t>:30 - 11:00</a:t>
            </a:r>
            <a:endParaRPr sz="6000"/>
          </a:p>
        </p:txBody>
      </p:sp>
      <p:sp>
        <p:nvSpPr>
          <p:cNvPr id="133" name="Google Shape;133;g33f7e31340_0_121"/>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Construindo layouts com Cupertino</a:t>
            </a:r>
            <a:endParaRPr sz="7200">
              <a:solidFill>
                <a:srgbClr val="004C7F"/>
              </a:solidFill>
            </a:endParaRPr>
          </a:p>
        </p:txBody>
      </p:sp>
      <p:sp>
        <p:nvSpPr>
          <p:cNvPr id="134" name="Google Shape;134;g33f7e31340_0_121"/>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David Araujo</a:t>
            </a:r>
            <a:endParaRPr sz="7200"/>
          </a:p>
        </p:txBody>
      </p:sp>
      <p:sp>
        <p:nvSpPr>
          <p:cNvPr id="135" name="Google Shape;135;g33f7e31340_0_121"/>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g33f7e31340_0_131"/>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Otimizando apps Flutter utilizando o máximo da linguagem Dart</a:t>
            </a:r>
            <a:endParaRPr sz="7200">
              <a:solidFill>
                <a:srgbClr val="004C7F"/>
              </a:solidFill>
            </a:endParaRPr>
          </a:p>
        </p:txBody>
      </p:sp>
      <p:pic>
        <p:nvPicPr>
          <p:cNvPr id="141" name="Google Shape;141;g33f7e31340_0_131"/>
          <p:cNvPicPr preferRelativeResize="0"/>
          <p:nvPr/>
        </p:nvPicPr>
        <p:blipFill>
          <a:blip r:embed="rId3">
            <a:alphaModFix/>
          </a:blip>
          <a:stretch>
            <a:fillRect/>
          </a:stretch>
        </p:blipFill>
        <p:spPr>
          <a:xfrm>
            <a:off x="-1647125" y="4056100"/>
            <a:ext cx="10567549" cy="5942526"/>
          </a:xfrm>
          <a:prstGeom prst="rect">
            <a:avLst/>
          </a:prstGeom>
          <a:noFill/>
          <a:ln>
            <a:noFill/>
          </a:ln>
        </p:spPr>
      </p:pic>
      <p:sp>
        <p:nvSpPr>
          <p:cNvPr id="142" name="Google Shape;142;g33f7e31340_0_131"/>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Cesar Romero</a:t>
            </a:r>
            <a:endParaRPr sz="7200"/>
          </a:p>
        </p:txBody>
      </p:sp>
      <p:sp>
        <p:nvSpPr>
          <p:cNvPr id="143" name="Google Shape;143;g33f7e31340_0_131"/>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11:00</a:t>
            </a:r>
            <a:r>
              <a:rPr lang="pt-BR" sz="6000">
                <a:solidFill>
                  <a:schemeClr val="lt1"/>
                </a:solidFill>
                <a:latin typeface="Helvetica Neue"/>
                <a:ea typeface="Helvetica Neue"/>
                <a:cs typeface="Helvetica Neue"/>
                <a:sym typeface="Helvetica Neue"/>
              </a:rPr>
              <a:t> - 11:30</a:t>
            </a:r>
            <a:endParaRPr sz="6000"/>
          </a:p>
        </p:txBody>
      </p:sp>
      <p:sp>
        <p:nvSpPr>
          <p:cNvPr id="144" name="Google Shape;144;g33f7e31340_0_131"/>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g33f7e31340_0_141"/>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Entendendo de uma vez por todas Provider, BLoC e State Management</a:t>
            </a:r>
            <a:endParaRPr sz="7200">
              <a:solidFill>
                <a:srgbClr val="004C7F"/>
              </a:solidFill>
            </a:endParaRPr>
          </a:p>
        </p:txBody>
      </p:sp>
      <p:pic>
        <p:nvPicPr>
          <p:cNvPr id="150" name="Google Shape;150;g33f7e31340_0_141"/>
          <p:cNvPicPr preferRelativeResize="0"/>
          <p:nvPr/>
        </p:nvPicPr>
        <p:blipFill>
          <a:blip r:embed="rId3">
            <a:alphaModFix/>
          </a:blip>
          <a:stretch>
            <a:fillRect/>
          </a:stretch>
        </p:blipFill>
        <p:spPr>
          <a:xfrm>
            <a:off x="-222475" y="4061275"/>
            <a:ext cx="7760550" cy="7760550"/>
          </a:xfrm>
          <a:prstGeom prst="rect">
            <a:avLst/>
          </a:prstGeom>
          <a:noFill/>
          <a:ln>
            <a:noFill/>
          </a:ln>
        </p:spPr>
      </p:pic>
      <p:sp>
        <p:nvSpPr>
          <p:cNvPr id="151" name="Google Shape;151;g33f7e31340_0_141"/>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André Baltieri</a:t>
            </a:r>
            <a:endParaRPr sz="7200"/>
          </a:p>
        </p:txBody>
      </p:sp>
      <p:sp>
        <p:nvSpPr>
          <p:cNvPr id="152" name="Google Shape;152;g33f7e31340_0_141"/>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11:30</a:t>
            </a:r>
            <a:r>
              <a:rPr lang="pt-BR" sz="6000">
                <a:solidFill>
                  <a:schemeClr val="lt1"/>
                </a:solidFill>
                <a:latin typeface="Helvetica Neue"/>
                <a:ea typeface="Helvetica Neue"/>
                <a:cs typeface="Helvetica Neue"/>
                <a:sym typeface="Helvetica Neue"/>
              </a:rPr>
              <a:t> - 12:00</a:t>
            </a:r>
            <a:endParaRPr sz="6000"/>
          </a:p>
        </p:txBody>
      </p:sp>
      <p:sp>
        <p:nvSpPr>
          <p:cNvPr id="153" name="Google Shape;153;g33f7e31340_0_141"/>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g33f7e31340_0_151"/>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
        <p:nvSpPr>
          <p:cNvPr id="159" name="Google Shape;159;g33f7e31340_0_151"/>
          <p:cNvSpPr txBox="1"/>
          <p:nvPr/>
        </p:nvSpPr>
        <p:spPr>
          <a:xfrm>
            <a:off x="9121000" y="6587325"/>
            <a:ext cx="124443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Vamos bater um papo?</a:t>
            </a:r>
            <a:endParaRPr sz="7200">
              <a:solidFill>
                <a:srgbClr val="004C7F"/>
              </a:solidFill>
            </a:endParaRPr>
          </a:p>
        </p:txBody>
      </p:sp>
      <p:sp>
        <p:nvSpPr>
          <p:cNvPr id="160" name="Google Shape;160;g33f7e31340_0_151"/>
          <p:cNvSpPr txBox="1"/>
          <p:nvPr/>
        </p:nvSpPr>
        <p:spPr>
          <a:xfrm>
            <a:off x="9121000" y="4983750"/>
            <a:ext cx="138645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Almoço</a:t>
            </a:r>
            <a:endParaRPr sz="7200"/>
          </a:p>
        </p:txBody>
      </p:sp>
      <p:sp>
        <p:nvSpPr>
          <p:cNvPr id="161" name="Google Shape;161;g33f7e31340_0_151"/>
          <p:cNvSpPr txBox="1"/>
          <p:nvPr/>
        </p:nvSpPr>
        <p:spPr>
          <a:xfrm>
            <a:off x="9121000" y="383839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12:00 - 13:00</a:t>
            </a:r>
            <a:endParaRPr sz="6000"/>
          </a:p>
        </p:txBody>
      </p:sp>
      <p:pic>
        <p:nvPicPr>
          <p:cNvPr id="162" name="Google Shape;162;g33f7e31340_0_151"/>
          <p:cNvPicPr preferRelativeResize="0"/>
          <p:nvPr/>
        </p:nvPicPr>
        <p:blipFill>
          <a:blip r:embed="rId3">
            <a:alphaModFix/>
          </a:blip>
          <a:stretch>
            <a:fillRect/>
          </a:stretch>
        </p:blipFill>
        <p:spPr>
          <a:xfrm>
            <a:off x="982701" y="3838405"/>
            <a:ext cx="7499463" cy="563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g33f7e31340_0_160"/>
          <p:cNvPicPr preferRelativeResize="0"/>
          <p:nvPr/>
        </p:nvPicPr>
        <p:blipFill>
          <a:blip r:embed="rId3">
            <a:alphaModFix/>
          </a:blip>
          <a:stretch>
            <a:fillRect/>
          </a:stretch>
        </p:blipFill>
        <p:spPr>
          <a:xfrm>
            <a:off x="-43700" y="4365900"/>
            <a:ext cx="6784977" cy="6787977"/>
          </a:xfrm>
          <a:prstGeom prst="rect">
            <a:avLst/>
          </a:prstGeom>
          <a:noFill/>
          <a:ln>
            <a:noFill/>
          </a:ln>
        </p:spPr>
      </p:pic>
      <p:sp>
        <p:nvSpPr>
          <p:cNvPr id="168" name="Google Shape;168;g33f7e31340_0_160"/>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13</a:t>
            </a:r>
            <a:r>
              <a:rPr lang="pt-BR" sz="6000">
                <a:solidFill>
                  <a:schemeClr val="lt1"/>
                </a:solidFill>
                <a:latin typeface="Helvetica Neue"/>
                <a:ea typeface="Helvetica Neue"/>
                <a:cs typeface="Helvetica Neue"/>
                <a:sym typeface="Helvetica Neue"/>
              </a:rPr>
              <a:t>:00 - 13:30</a:t>
            </a:r>
            <a:endParaRPr sz="6000"/>
          </a:p>
        </p:txBody>
      </p:sp>
      <p:sp>
        <p:nvSpPr>
          <p:cNvPr id="169" name="Google Shape;169;g33f7e31340_0_160"/>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Flutter e IoT</a:t>
            </a:r>
            <a:endParaRPr sz="7200">
              <a:solidFill>
                <a:srgbClr val="004C7F"/>
              </a:solidFill>
            </a:endParaRPr>
          </a:p>
        </p:txBody>
      </p:sp>
      <p:sp>
        <p:nvSpPr>
          <p:cNvPr id="170" name="Google Shape;170;g33f7e31340_0_160"/>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Ricardo Ogliari</a:t>
            </a:r>
            <a:endParaRPr sz="7200"/>
          </a:p>
        </p:txBody>
      </p:sp>
      <p:sp>
        <p:nvSpPr>
          <p:cNvPr id="171" name="Google Shape;171;g33f7e31340_0_160"/>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g33f7e31340_0_170"/>
          <p:cNvPicPr preferRelativeResize="0"/>
          <p:nvPr/>
        </p:nvPicPr>
        <p:blipFill>
          <a:blip r:embed="rId3">
            <a:alphaModFix/>
          </a:blip>
          <a:stretch>
            <a:fillRect/>
          </a:stretch>
        </p:blipFill>
        <p:spPr>
          <a:xfrm>
            <a:off x="-1352325" y="2694525"/>
            <a:ext cx="9502177" cy="9502177"/>
          </a:xfrm>
          <a:prstGeom prst="rect">
            <a:avLst/>
          </a:prstGeom>
          <a:noFill/>
          <a:ln>
            <a:noFill/>
          </a:ln>
        </p:spPr>
      </p:pic>
      <p:sp>
        <p:nvSpPr>
          <p:cNvPr id="177" name="Google Shape;177;g33f7e31340_0_170"/>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13:30</a:t>
            </a:r>
            <a:r>
              <a:rPr lang="pt-BR" sz="6000">
                <a:solidFill>
                  <a:schemeClr val="lt1"/>
                </a:solidFill>
                <a:latin typeface="Helvetica Neue"/>
                <a:ea typeface="Helvetica Neue"/>
                <a:cs typeface="Helvetica Neue"/>
                <a:sym typeface="Helvetica Neue"/>
              </a:rPr>
              <a:t> - 14:00</a:t>
            </a:r>
            <a:endParaRPr sz="6000"/>
          </a:p>
        </p:txBody>
      </p:sp>
      <p:sp>
        <p:nvSpPr>
          <p:cNvPr id="178" name="Google Shape;178;g33f7e31340_0_170"/>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Monetizando seu app com AdMob e Flutter</a:t>
            </a:r>
            <a:endParaRPr sz="7200">
              <a:solidFill>
                <a:srgbClr val="004C7F"/>
              </a:solidFill>
            </a:endParaRPr>
          </a:p>
        </p:txBody>
      </p:sp>
      <p:sp>
        <p:nvSpPr>
          <p:cNvPr id="179" name="Google Shape;179;g33f7e31340_0_170"/>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Bruno Roza</a:t>
            </a:r>
            <a:endParaRPr sz="7200"/>
          </a:p>
        </p:txBody>
      </p:sp>
      <p:sp>
        <p:nvSpPr>
          <p:cNvPr id="180" name="Google Shape;180;g33f7e31340_0_170"/>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g33f7e31340_0_179"/>
          <p:cNvPicPr preferRelativeResize="0"/>
          <p:nvPr/>
        </p:nvPicPr>
        <p:blipFill>
          <a:blip r:embed="rId3">
            <a:alphaModFix/>
          </a:blip>
          <a:stretch>
            <a:fillRect/>
          </a:stretch>
        </p:blipFill>
        <p:spPr>
          <a:xfrm>
            <a:off x="428800" y="3729600"/>
            <a:ext cx="6430399" cy="6430399"/>
          </a:xfrm>
          <a:prstGeom prst="rect">
            <a:avLst/>
          </a:prstGeom>
          <a:noFill/>
          <a:ln>
            <a:noFill/>
          </a:ln>
        </p:spPr>
      </p:pic>
      <p:sp>
        <p:nvSpPr>
          <p:cNvPr id="186" name="Google Shape;186;g33f7e31340_0_179"/>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Diego Garcia</a:t>
            </a:r>
            <a:endParaRPr sz="7200"/>
          </a:p>
        </p:txBody>
      </p:sp>
      <p:sp>
        <p:nvSpPr>
          <p:cNvPr id="187" name="Google Shape;187;g33f7e31340_0_179"/>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Consumindo API rest dotnet core web api com Flutter</a:t>
            </a:r>
            <a:endParaRPr sz="7200">
              <a:solidFill>
                <a:srgbClr val="004C7F"/>
              </a:solidFill>
            </a:endParaRPr>
          </a:p>
        </p:txBody>
      </p:sp>
      <p:sp>
        <p:nvSpPr>
          <p:cNvPr id="188" name="Google Shape;188;g33f7e31340_0_179"/>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14</a:t>
            </a:r>
            <a:r>
              <a:rPr lang="pt-BR" sz="6000">
                <a:solidFill>
                  <a:schemeClr val="lt1"/>
                </a:solidFill>
                <a:latin typeface="Helvetica Neue"/>
                <a:ea typeface="Helvetica Neue"/>
                <a:cs typeface="Helvetica Neue"/>
                <a:sym typeface="Helvetica Neue"/>
              </a:rPr>
              <a:t>:00 - 14:30</a:t>
            </a:r>
            <a:endParaRPr sz="6000"/>
          </a:p>
        </p:txBody>
      </p:sp>
      <p:sp>
        <p:nvSpPr>
          <p:cNvPr id="189" name="Google Shape;189;g33f7e31340_0_179"/>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g33f7e31340_0_199"/>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Consumindo API serveless amazon aws com Flutter</a:t>
            </a:r>
            <a:endParaRPr sz="7200">
              <a:solidFill>
                <a:srgbClr val="004C7F"/>
              </a:solidFill>
            </a:endParaRPr>
          </a:p>
        </p:txBody>
      </p:sp>
      <p:pic>
        <p:nvPicPr>
          <p:cNvPr id="195" name="Google Shape;195;g33f7e31340_0_199"/>
          <p:cNvPicPr preferRelativeResize="0"/>
          <p:nvPr/>
        </p:nvPicPr>
        <p:blipFill>
          <a:blip r:embed="rId3">
            <a:alphaModFix/>
          </a:blip>
          <a:stretch>
            <a:fillRect/>
          </a:stretch>
        </p:blipFill>
        <p:spPr>
          <a:xfrm>
            <a:off x="-1631750" y="3923400"/>
            <a:ext cx="10721124" cy="7142400"/>
          </a:xfrm>
          <a:prstGeom prst="rect">
            <a:avLst/>
          </a:prstGeom>
          <a:noFill/>
          <a:ln>
            <a:noFill/>
          </a:ln>
        </p:spPr>
      </p:pic>
      <p:sp>
        <p:nvSpPr>
          <p:cNvPr id="196" name="Google Shape;196;g33f7e31340_0_199"/>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André Oliveira</a:t>
            </a:r>
            <a:endParaRPr sz="7200"/>
          </a:p>
        </p:txBody>
      </p:sp>
      <p:sp>
        <p:nvSpPr>
          <p:cNvPr id="197" name="Google Shape;197;g33f7e31340_0_199"/>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14:30</a:t>
            </a:r>
            <a:r>
              <a:rPr lang="pt-BR" sz="6000">
                <a:solidFill>
                  <a:schemeClr val="lt1"/>
                </a:solidFill>
                <a:latin typeface="Helvetica Neue"/>
                <a:ea typeface="Helvetica Neue"/>
                <a:cs typeface="Helvetica Neue"/>
                <a:sym typeface="Helvetica Neue"/>
              </a:rPr>
              <a:t> - 15:00</a:t>
            </a:r>
            <a:endParaRPr sz="6000"/>
          </a:p>
        </p:txBody>
      </p:sp>
      <p:sp>
        <p:nvSpPr>
          <p:cNvPr id="198" name="Google Shape;198;g33f7e31340_0_199"/>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g33f7e31340_0_253"/>
          <p:cNvPicPr preferRelativeResize="0"/>
          <p:nvPr/>
        </p:nvPicPr>
        <p:blipFill>
          <a:blip r:embed="rId3">
            <a:alphaModFix/>
          </a:blip>
          <a:stretch>
            <a:fillRect/>
          </a:stretch>
        </p:blipFill>
        <p:spPr>
          <a:xfrm>
            <a:off x="842300" y="4407600"/>
            <a:ext cx="5763998" cy="5784899"/>
          </a:xfrm>
          <a:prstGeom prst="rect">
            <a:avLst/>
          </a:prstGeom>
          <a:noFill/>
          <a:ln>
            <a:noFill/>
          </a:ln>
        </p:spPr>
      </p:pic>
      <p:sp>
        <p:nvSpPr>
          <p:cNvPr id="204" name="Google Shape;204;g33f7e31340_0_253"/>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Programação reativa com BLoC</a:t>
            </a:r>
            <a:endParaRPr sz="7200">
              <a:solidFill>
                <a:srgbClr val="004C7F"/>
              </a:solidFill>
            </a:endParaRPr>
          </a:p>
        </p:txBody>
      </p:sp>
      <p:sp>
        <p:nvSpPr>
          <p:cNvPr id="205" name="Google Shape;205;g33f7e31340_0_253"/>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Rully Alves</a:t>
            </a:r>
            <a:endParaRPr sz="7200"/>
          </a:p>
        </p:txBody>
      </p:sp>
      <p:sp>
        <p:nvSpPr>
          <p:cNvPr id="206" name="Google Shape;206;g33f7e31340_0_253"/>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15:00</a:t>
            </a:r>
            <a:r>
              <a:rPr lang="pt-BR" sz="6000">
                <a:solidFill>
                  <a:schemeClr val="lt1"/>
                </a:solidFill>
                <a:latin typeface="Helvetica Neue"/>
                <a:ea typeface="Helvetica Neue"/>
                <a:cs typeface="Helvetica Neue"/>
                <a:sym typeface="Helvetica Neue"/>
              </a:rPr>
              <a:t> - 15:30</a:t>
            </a:r>
            <a:endParaRPr sz="6000"/>
          </a:p>
        </p:txBody>
      </p:sp>
      <p:sp>
        <p:nvSpPr>
          <p:cNvPr id="207" name="Google Shape;207;g33f7e31340_0_253"/>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g33f7e31340_0_190"/>
          <p:cNvPicPr preferRelativeResize="0"/>
          <p:nvPr/>
        </p:nvPicPr>
        <p:blipFill>
          <a:blip r:embed="rId3">
            <a:alphaModFix/>
          </a:blip>
          <a:stretch>
            <a:fillRect/>
          </a:stretch>
        </p:blipFill>
        <p:spPr>
          <a:xfrm>
            <a:off x="95575" y="3468475"/>
            <a:ext cx="7087825" cy="7084827"/>
          </a:xfrm>
          <a:prstGeom prst="rect">
            <a:avLst/>
          </a:prstGeom>
          <a:noFill/>
          <a:ln>
            <a:noFill/>
          </a:ln>
        </p:spPr>
      </p:pic>
      <p:sp>
        <p:nvSpPr>
          <p:cNvPr id="213" name="Google Shape;213;g33f7e31340_0_190"/>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Criando um app de edição de imagens com Flutter</a:t>
            </a:r>
            <a:endParaRPr sz="7200">
              <a:solidFill>
                <a:srgbClr val="004C7F"/>
              </a:solidFill>
            </a:endParaRPr>
          </a:p>
        </p:txBody>
      </p:sp>
      <p:sp>
        <p:nvSpPr>
          <p:cNvPr id="214" name="Google Shape;214;g33f7e31340_0_190"/>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Renan Araújo</a:t>
            </a:r>
            <a:endParaRPr sz="7200"/>
          </a:p>
        </p:txBody>
      </p:sp>
      <p:sp>
        <p:nvSpPr>
          <p:cNvPr id="215" name="Google Shape;215;g33f7e31340_0_190"/>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15:30</a:t>
            </a:r>
            <a:r>
              <a:rPr lang="pt-BR" sz="6000">
                <a:solidFill>
                  <a:schemeClr val="lt1"/>
                </a:solidFill>
                <a:latin typeface="Helvetica Neue"/>
                <a:ea typeface="Helvetica Neue"/>
                <a:cs typeface="Helvetica Neue"/>
                <a:sym typeface="Helvetica Neue"/>
              </a:rPr>
              <a:t> - 16:00</a:t>
            </a:r>
            <a:endParaRPr sz="6000"/>
          </a:p>
        </p:txBody>
      </p:sp>
      <p:sp>
        <p:nvSpPr>
          <p:cNvPr id="216" name="Google Shape;216;g33f7e31340_0_190"/>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4"/>
          <p:cNvSpPr/>
          <p:nvPr/>
        </p:nvSpPr>
        <p:spPr>
          <a:xfrm>
            <a:off x="6515550" y="6980700"/>
            <a:ext cx="11050500" cy="455100"/>
          </a:xfrm>
          <a:prstGeom prst="lef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rot="5400000">
            <a:off x="7434900" y="6980700"/>
            <a:ext cx="9514200" cy="455100"/>
          </a:xfrm>
          <a:prstGeom prst="lef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8749050" y="3916500"/>
            <a:ext cx="6583500" cy="6583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4"/>
          <p:cNvPicPr preferRelativeResize="0"/>
          <p:nvPr/>
        </p:nvPicPr>
        <p:blipFill>
          <a:blip r:embed="rId3">
            <a:alphaModFix/>
          </a:blip>
          <a:stretch>
            <a:fillRect/>
          </a:stretch>
        </p:blipFill>
        <p:spPr>
          <a:xfrm>
            <a:off x="9999450" y="4944334"/>
            <a:ext cx="4082699" cy="4527832"/>
          </a:xfrm>
          <a:prstGeom prst="rect">
            <a:avLst/>
          </a:prstGeom>
          <a:noFill/>
          <a:ln>
            <a:noFill/>
          </a:ln>
        </p:spPr>
      </p:pic>
      <p:sp>
        <p:nvSpPr>
          <p:cNvPr id="69" name="Google Shape;69;p4"/>
          <p:cNvSpPr txBox="1"/>
          <p:nvPr/>
        </p:nvSpPr>
        <p:spPr>
          <a:xfrm>
            <a:off x="10366200" y="1277100"/>
            <a:ext cx="3651600" cy="9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FFFFFF"/>
                </a:solidFill>
                <a:latin typeface="Helvetica Neue"/>
                <a:ea typeface="Helvetica Neue"/>
                <a:cs typeface="Helvetica Neue"/>
                <a:sym typeface="Helvetica Neue"/>
              </a:rPr>
              <a:t>Rapidez</a:t>
            </a:r>
            <a:endParaRPr sz="7200">
              <a:solidFill>
                <a:srgbClr val="FFFFFF"/>
              </a:solidFill>
              <a:latin typeface="Helvetica Neue"/>
              <a:ea typeface="Helvetica Neue"/>
              <a:cs typeface="Helvetica Neue"/>
              <a:sym typeface="Helvetica Neue"/>
            </a:endParaRPr>
          </a:p>
        </p:txBody>
      </p:sp>
      <p:sp>
        <p:nvSpPr>
          <p:cNvPr id="70" name="Google Shape;70;p4"/>
          <p:cNvSpPr txBox="1"/>
          <p:nvPr/>
        </p:nvSpPr>
        <p:spPr>
          <a:xfrm>
            <a:off x="9231600" y="11735325"/>
            <a:ext cx="5920800" cy="9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FFFFFF"/>
                </a:solidFill>
                <a:latin typeface="Helvetica Neue"/>
                <a:ea typeface="Helvetica Neue"/>
                <a:cs typeface="Helvetica Neue"/>
                <a:sym typeface="Helvetica Neue"/>
              </a:rPr>
              <a:t>Produtividade</a:t>
            </a:r>
            <a:endParaRPr sz="7200">
              <a:solidFill>
                <a:srgbClr val="FFFFFF"/>
              </a:solidFill>
              <a:latin typeface="Helvetica Neue"/>
              <a:ea typeface="Helvetica Neue"/>
              <a:cs typeface="Helvetica Neue"/>
              <a:sym typeface="Helvetica Neue"/>
            </a:endParaRPr>
          </a:p>
        </p:txBody>
      </p:sp>
      <p:sp>
        <p:nvSpPr>
          <p:cNvPr id="71" name="Google Shape;71;p4"/>
          <p:cNvSpPr txBox="1"/>
          <p:nvPr/>
        </p:nvSpPr>
        <p:spPr>
          <a:xfrm>
            <a:off x="3535500" y="6590725"/>
            <a:ext cx="3171300" cy="9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FFFFFF"/>
                </a:solidFill>
                <a:latin typeface="Helvetica Neue"/>
                <a:ea typeface="Helvetica Neue"/>
                <a:cs typeface="Helvetica Neue"/>
                <a:sym typeface="Helvetica Neue"/>
              </a:rPr>
              <a:t>Beleza</a:t>
            </a:r>
            <a:endParaRPr sz="7200">
              <a:solidFill>
                <a:srgbClr val="FFFFFF"/>
              </a:solidFill>
              <a:latin typeface="Helvetica Neue"/>
              <a:ea typeface="Helvetica Neue"/>
              <a:cs typeface="Helvetica Neue"/>
              <a:sym typeface="Helvetica Neue"/>
            </a:endParaRPr>
          </a:p>
        </p:txBody>
      </p:sp>
      <p:sp>
        <p:nvSpPr>
          <p:cNvPr id="72" name="Google Shape;72;p4"/>
          <p:cNvSpPr txBox="1"/>
          <p:nvPr/>
        </p:nvSpPr>
        <p:spPr>
          <a:xfrm>
            <a:off x="17677200" y="6590725"/>
            <a:ext cx="5636100" cy="9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FFFFFF"/>
                </a:solidFill>
                <a:latin typeface="Helvetica Neue"/>
                <a:ea typeface="Helvetica Neue"/>
                <a:cs typeface="Helvetica Neue"/>
                <a:sym typeface="Helvetica Neue"/>
              </a:rPr>
              <a:t>Open Source</a:t>
            </a:r>
            <a:endParaRPr sz="72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000"/>
                                        <p:tgtEl>
                                          <p:spTgt spid="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1000"/>
                                        <p:tgtEl>
                                          <p:spTgt spid="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1000"/>
                                        <p:tgtEl>
                                          <p:spTgt spid="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g33f7e31340_0_244"/>
          <p:cNvPicPr preferRelativeResize="0"/>
          <p:nvPr/>
        </p:nvPicPr>
        <p:blipFill>
          <a:blip r:embed="rId3">
            <a:alphaModFix/>
          </a:blip>
          <a:stretch>
            <a:fillRect/>
          </a:stretch>
        </p:blipFill>
        <p:spPr>
          <a:xfrm>
            <a:off x="776325" y="4413450"/>
            <a:ext cx="5568776" cy="5571749"/>
          </a:xfrm>
          <a:prstGeom prst="rect">
            <a:avLst/>
          </a:prstGeom>
          <a:noFill/>
          <a:ln>
            <a:noFill/>
          </a:ln>
        </p:spPr>
      </p:pic>
      <p:sp>
        <p:nvSpPr>
          <p:cNvPr id="222" name="Google Shape;222;g33f7e31340_0_244"/>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O futuro do Nubank</a:t>
            </a:r>
            <a:endParaRPr sz="7200">
              <a:solidFill>
                <a:srgbClr val="004C7F"/>
              </a:solidFill>
            </a:endParaRPr>
          </a:p>
        </p:txBody>
      </p:sp>
      <p:sp>
        <p:nvSpPr>
          <p:cNvPr id="223" name="Google Shape;223;g33f7e31340_0_244"/>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Alexandre Freire</a:t>
            </a:r>
            <a:endParaRPr sz="7200"/>
          </a:p>
        </p:txBody>
      </p:sp>
      <p:sp>
        <p:nvSpPr>
          <p:cNvPr id="224" name="Google Shape;224;g33f7e31340_0_244"/>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16</a:t>
            </a:r>
            <a:r>
              <a:rPr lang="pt-BR" sz="6000">
                <a:solidFill>
                  <a:schemeClr val="lt1"/>
                </a:solidFill>
                <a:latin typeface="Helvetica Neue"/>
                <a:ea typeface="Helvetica Neue"/>
                <a:cs typeface="Helvetica Neue"/>
                <a:sym typeface="Helvetica Neue"/>
              </a:rPr>
              <a:t>:00 - 16:30</a:t>
            </a:r>
            <a:endParaRPr sz="6000"/>
          </a:p>
        </p:txBody>
      </p:sp>
      <p:sp>
        <p:nvSpPr>
          <p:cNvPr id="225" name="Google Shape;225;g33f7e31340_0_244"/>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Google Shape;230;g33f7e31340_0_59"/>
          <p:cNvPicPr preferRelativeResize="0"/>
          <p:nvPr/>
        </p:nvPicPr>
        <p:blipFill>
          <a:blip r:embed="rId3">
            <a:alphaModFix/>
          </a:blip>
          <a:stretch>
            <a:fillRect/>
          </a:stretch>
        </p:blipFill>
        <p:spPr>
          <a:xfrm>
            <a:off x="1441500" y="3884143"/>
            <a:ext cx="7193525" cy="7193525"/>
          </a:xfrm>
          <a:prstGeom prst="rect">
            <a:avLst/>
          </a:prstGeom>
          <a:noFill/>
          <a:ln>
            <a:noFill/>
          </a:ln>
        </p:spPr>
      </p:pic>
      <p:sp>
        <p:nvSpPr>
          <p:cNvPr id="231" name="Google Shape;231;g33f7e31340_0_59"/>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
        <p:nvSpPr>
          <p:cNvPr id="232" name="Google Shape;232;g33f7e31340_0_59"/>
          <p:cNvSpPr txBox="1"/>
          <p:nvPr/>
        </p:nvSpPr>
        <p:spPr>
          <a:xfrm>
            <a:off x="9121000" y="6587325"/>
            <a:ext cx="124443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Pegue seu kit refeição.</a:t>
            </a:r>
            <a:endParaRPr sz="7200">
              <a:solidFill>
                <a:srgbClr val="004C7F"/>
              </a:solidFill>
            </a:endParaRPr>
          </a:p>
        </p:txBody>
      </p:sp>
      <p:sp>
        <p:nvSpPr>
          <p:cNvPr id="233" name="Google Shape;233;g33f7e31340_0_59"/>
          <p:cNvSpPr txBox="1"/>
          <p:nvPr/>
        </p:nvSpPr>
        <p:spPr>
          <a:xfrm>
            <a:off x="9121000" y="4983750"/>
            <a:ext cx="138645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Coffee Break</a:t>
            </a:r>
            <a:endParaRPr sz="7200"/>
          </a:p>
        </p:txBody>
      </p:sp>
      <p:sp>
        <p:nvSpPr>
          <p:cNvPr id="234" name="Google Shape;234;g33f7e31340_0_59"/>
          <p:cNvSpPr txBox="1"/>
          <p:nvPr/>
        </p:nvSpPr>
        <p:spPr>
          <a:xfrm>
            <a:off x="9121000" y="383839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16:30 - 17:00</a:t>
            </a:r>
            <a:endParaRPr sz="6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g6059014b8c_1_0"/>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
        <p:nvSpPr>
          <p:cNvPr id="240" name="Google Shape;240;g6059014b8c_1_0"/>
          <p:cNvSpPr txBox="1"/>
          <p:nvPr/>
        </p:nvSpPr>
        <p:spPr>
          <a:xfrm>
            <a:off x="6697300" y="5540325"/>
            <a:ext cx="124443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Vamos retirar nossos equipamento para tradução simultanea</a:t>
            </a:r>
            <a:endParaRPr sz="7200">
              <a:solidFill>
                <a:srgbClr val="004C7F"/>
              </a:solidFill>
            </a:endParaRPr>
          </a:p>
        </p:txBody>
      </p:sp>
      <p:sp>
        <p:nvSpPr>
          <p:cNvPr id="241" name="Google Shape;241;g6059014b8c_1_0"/>
          <p:cNvSpPr txBox="1"/>
          <p:nvPr/>
        </p:nvSpPr>
        <p:spPr>
          <a:xfrm>
            <a:off x="6697300" y="3936750"/>
            <a:ext cx="138645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Atenção!</a:t>
            </a:r>
            <a:endParaRPr sz="7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g33f7e31340_0_226"/>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Nossos palestrantes</a:t>
            </a:r>
            <a:br>
              <a:rPr b="1" lang="pt-BR" sz="8000"/>
            </a:br>
            <a:endParaRPr sz="8000"/>
          </a:p>
        </p:txBody>
      </p:sp>
      <p:pic>
        <p:nvPicPr>
          <p:cNvPr id="247" name="Google Shape;247;g33f7e31340_0_226"/>
          <p:cNvPicPr preferRelativeResize="0"/>
          <p:nvPr/>
        </p:nvPicPr>
        <p:blipFill>
          <a:blip r:embed="rId3">
            <a:alphaModFix/>
          </a:blip>
          <a:stretch>
            <a:fillRect/>
          </a:stretch>
        </p:blipFill>
        <p:spPr>
          <a:xfrm>
            <a:off x="317300" y="3936700"/>
            <a:ext cx="6121099" cy="6135899"/>
          </a:xfrm>
          <a:prstGeom prst="rect">
            <a:avLst/>
          </a:prstGeom>
          <a:noFill/>
          <a:ln>
            <a:noFill/>
          </a:ln>
        </p:spPr>
      </p:pic>
      <p:sp>
        <p:nvSpPr>
          <p:cNvPr id="248" name="Google Shape;248;g33f7e31340_0_226"/>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Flutter Desktop o futuro do desenvolvimento</a:t>
            </a:r>
            <a:endParaRPr sz="7200">
              <a:solidFill>
                <a:srgbClr val="004C7F"/>
              </a:solidFill>
            </a:endParaRPr>
          </a:p>
        </p:txBody>
      </p:sp>
      <p:sp>
        <p:nvSpPr>
          <p:cNvPr id="249" name="Google Shape;249;g33f7e31340_0_226"/>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Vilson Blanco</a:t>
            </a:r>
            <a:endParaRPr sz="7200"/>
          </a:p>
        </p:txBody>
      </p:sp>
      <p:sp>
        <p:nvSpPr>
          <p:cNvPr id="250" name="Google Shape;250;g33f7e31340_0_226"/>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17</a:t>
            </a:r>
            <a:r>
              <a:rPr lang="pt-BR" sz="6000">
                <a:solidFill>
                  <a:schemeClr val="lt1"/>
                </a:solidFill>
                <a:latin typeface="Helvetica Neue"/>
                <a:ea typeface="Helvetica Neue"/>
                <a:cs typeface="Helvetica Neue"/>
                <a:sym typeface="Helvetica Neue"/>
              </a:rPr>
              <a:t>:00 - 17:30</a:t>
            </a:r>
            <a:endParaRPr sz="6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g33f7e31340_0_235"/>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Nossos palestrantes</a:t>
            </a:r>
            <a:br>
              <a:rPr b="1" lang="pt-BR" sz="8000"/>
            </a:br>
            <a:endParaRPr sz="8000"/>
          </a:p>
        </p:txBody>
      </p:sp>
      <p:pic>
        <p:nvPicPr>
          <p:cNvPr id="256" name="Google Shape;256;g33f7e31340_0_235"/>
          <p:cNvPicPr preferRelativeResize="0"/>
          <p:nvPr/>
        </p:nvPicPr>
        <p:blipFill>
          <a:blip r:embed="rId3">
            <a:alphaModFix/>
          </a:blip>
          <a:stretch>
            <a:fillRect/>
          </a:stretch>
        </p:blipFill>
        <p:spPr>
          <a:xfrm>
            <a:off x="457725" y="3578475"/>
            <a:ext cx="6078975" cy="6078975"/>
          </a:xfrm>
          <a:prstGeom prst="rect">
            <a:avLst/>
          </a:prstGeom>
          <a:noFill/>
          <a:ln>
            <a:noFill/>
          </a:ln>
        </p:spPr>
      </p:pic>
      <p:sp>
        <p:nvSpPr>
          <p:cNvPr id="257" name="Google Shape;257;g33f7e31340_0_235"/>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Animando aplicativos em Flutter</a:t>
            </a:r>
            <a:endParaRPr sz="7200">
              <a:solidFill>
                <a:srgbClr val="004C7F"/>
              </a:solidFill>
            </a:endParaRPr>
          </a:p>
        </p:txBody>
      </p:sp>
      <p:sp>
        <p:nvSpPr>
          <p:cNvPr id="258" name="Google Shape;258;g33f7e31340_0_235"/>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Gabriel Savio</a:t>
            </a:r>
            <a:endParaRPr sz="7200"/>
          </a:p>
        </p:txBody>
      </p:sp>
      <p:sp>
        <p:nvSpPr>
          <p:cNvPr id="259" name="Google Shape;259;g33f7e31340_0_235"/>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17:30</a:t>
            </a:r>
            <a:r>
              <a:rPr lang="pt-BR" sz="6000">
                <a:solidFill>
                  <a:schemeClr val="lt1"/>
                </a:solidFill>
                <a:latin typeface="Helvetica Neue"/>
                <a:ea typeface="Helvetica Neue"/>
                <a:cs typeface="Helvetica Neue"/>
                <a:sym typeface="Helvetica Neue"/>
              </a:rPr>
              <a:t> - 18:00</a:t>
            </a:r>
            <a:endParaRPr sz="6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g33f7e31340_0_208"/>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Nossos palestrantes</a:t>
            </a:r>
            <a:br>
              <a:rPr b="1" lang="pt-BR" sz="8000"/>
            </a:br>
            <a:endParaRPr sz="8000"/>
          </a:p>
        </p:txBody>
      </p:sp>
      <p:pic>
        <p:nvPicPr>
          <p:cNvPr id="265" name="Google Shape;265;g33f7e31340_0_208"/>
          <p:cNvPicPr preferRelativeResize="0"/>
          <p:nvPr/>
        </p:nvPicPr>
        <p:blipFill>
          <a:blip r:embed="rId3">
            <a:alphaModFix/>
          </a:blip>
          <a:stretch>
            <a:fillRect/>
          </a:stretch>
        </p:blipFill>
        <p:spPr>
          <a:xfrm>
            <a:off x="1119825" y="4521550"/>
            <a:ext cx="4986824" cy="5001699"/>
          </a:xfrm>
          <a:prstGeom prst="rect">
            <a:avLst/>
          </a:prstGeom>
          <a:noFill/>
          <a:ln>
            <a:noFill/>
          </a:ln>
        </p:spPr>
      </p:pic>
      <p:sp>
        <p:nvSpPr>
          <p:cNvPr id="266" name="Google Shape;266;g33f7e31340_0_208"/>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Construindo jogos usando Flame</a:t>
            </a:r>
            <a:endParaRPr sz="7200">
              <a:solidFill>
                <a:srgbClr val="004C7F"/>
              </a:solidFill>
            </a:endParaRPr>
          </a:p>
        </p:txBody>
      </p:sp>
      <p:sp>
        <p:nvSpPr>
          <p:cNvPr id="267" name="Google Shape;267;g33f7e31340_0_208"/>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Luan Nico</a:t>
            </a:r>
            <a:endParaRPr sz="7200"/>
          </a:p>
        </p:txBody>
      </p:sp>
      <p:sp>
        <p:nvSpPr>
          <p:cNvPr id="268" name="Google Shape;268;g33f7e31340_0_208"/>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18:00</a:t>
            </a:r>
            <a:r>
              <a:rPr lang="pt-BR" sz="6000">
                <a:solidFill>
                  <a:schemeClr val="lt1"/>
                </a:solidFill>
                <a:latin typeface="Helvetica Neue"/>
                <a:ea typeface="Helvetica Neue"/>
                <a:cs typeface="Helvetica Neue"/>
                <a:sym typeface="Helvetica Neue"/>
              </a:rPr>
              <a:t> - 18:40</a:t>
            </a:r>
            <a:endParaRPr sz="6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g33f7e31340_0_217"/>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Nossos palestrantes</a:t>
            </a:r>
            <a:br>
              <a:rPr b="1" lang="pt-BR" sz="8000"/>
            </a:br>
            <a:endParaRPr sz="8000"/>
          </a:p>
        </p:txBody>
      </p:sp>
      <p:pic>
        <p:nvPicPr>
          <p:cNvPr id="274" name="Google Shape;274;g33f7e31340_0_217"/>
          <p:cNvPicPr preferRelativeResize="0"/>
          <p:nvPr/>
        </p:nvPicPr>
        <p:blipFill>
          <a:blip r:embed="rId3">
            <a:alphaModFix/>
          </a:blip>
          <a:stretch>
            <a:fillRect/>
          </a:stretch>
        </p:blipFill>
        <p:spPr>
          <a:xfrm>
            <a:off x="807950" y="4142000"/>
            <a:ext cx="5435774" cy="7460074"/>
          </a:xfrm>
          <a:prstGeom prst="rect">
            <a:avLst/>
          </a:prstGeom>
          <a:noFill/>
          <a:ln>
            <a:noFill/>
          </a:ln>
        </p:spPr>
      </p:pic>
      <p:sp>
        <p:nvSpPr>
          <p:cNvPr id="275" name="Google Shape;275;g33f7e31340_0_217"/>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Flutter State Management with Provider</a:t>
            </a:r>
            <a:endParaRPr sz="7200">
              <a:solidFill>
                <a:srgbClr val="004C7F"/>
              </a:solidFill>
            </a:endParaRPr>
          </a:p>
        </p:txBody>
      </p:sp>
      <p:sp>
        <p:nvSpPr>
          <p:cNvPr id="276" name="Google Shape;276;g33f7e31340_0_217"/>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Diego Velásquez</a:t>
            </a:r>
            <a:endParaRPr sz="7200"/>
          </a:p>
        </p:txBody>
      </p:sp>
      <p:sp>
        <p:nvSpPr>
          <p:cNvPr id="277" name="Google Shape;277;g33f7e31340_0_217"/>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18:40</a:t>
            </a:r>
            <a:r>
              <a:rPr lang="pt-BR" sz="6000">
                <a:solidFill>
                  <a:schemeClr val="lt1"/>
                </a:solidFill>
                <a:latin typeface="Helvetica Neue"/>
                <a:ea typeface="Helvetica Neue"/>
                <a:cs typeface="Helvetica Neue"/>
                <a:sym typeface="Helvetica Neue"/>
              </a:rPr>
              <a:t> - 19:10</a:t>
            </a:r>
            <a:endParaRPr sz="6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g33f7e31340_0_288"/>
          <p:cNvPicPr preferRelativeResize="0"/>
          <p:nvPr/>
        </p:nvPicPr>
        <p:blipFill>
          <a:blip r:embed="rId3">
            <a:alphaModFix/>
          </a:blip>
          <a:stretch>
            <a:fillRect/>
          </a:stretch>
        </p:blipFill>
        <p:spPr>
          <a:xfrm>
            <a:off x="1441500" y="3838400"/>
            <a:ext cx="7193525" cy="7193525"/>
          </a:xfrm>
          <a:prstGeom prst="rect">
            <a:avLst/>
          </a:prstGeom>
          <a:noFill/>
          <a:ln>
            <a:noFill/>
          </a:ln>
        </p:spPr>
      </p:pic>
      <p:sp>
        <p:nvSpPr>
          <p:cNvPr id="283" name="Google Shape;283;g33f7e31340_0_288"/>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
        <p:nvSpPr>
          <p:cNvPr id="284" name="Google Shape;284;g33f7e31340_0_288"/>
          <p:cNvSpPr txBox="1"/>
          <p:nvPr/>
        </p:nvSpPr>
        <p:spPr>
          <a:xfrm>
            <a:off x="9121000" y="6587325"/>
            <a:ext cx="124443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Faça sua pergunta!</a:t>
            </a:r>
            <a:endParaRPr sz="7200">
              <a:solidFill>
                <a:srgbClr val="004C7F"/>
              </a:solidFill>
            </a:endParaRPr>
          </a:p>
        </p:txBody>
      </p:sp>
      <p:sp>
        <p:nvSpPr>
          <p:cNvPr id="285" name="Google Shape;285;g33f7e31340_0_288"/>
          <p:cNvSpPr txBox="1"/>
          <p:nvPr/>
        </p:nvSpPr>
        <p:spPr>
          <a:xfrm>
            <a:off x="9121000" y="4983750"/>
            <a:ext cx="138645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Perguntas e Respostas</a:t>
            </a:r>
            <a:endParaRPr sz="7200"/>
          </a:p>
        </p:txBody>
      </p:sp>
      <p:sp>
        <p:nvSpPr>
          <p:cNvPr id="286" name="Google Shape;286;g33f7e31340_0_288"/>
          <p:cNvSpPr txBox="1"/>
          <p:nvPr/>
        </p:nvSpPr>
        <p:spPr>
          <a:xfrm>
            <a:off x="9121000" y="383839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19:10 - 19:40</a:t>
            </a:r>
            <a:endParaRPr sz="6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g33f7e31340_0_297"/>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
        <p:nvSpPr>
          <p:cNvPr id="292" name="Google Shape;292;g33f7e31340_0_297"/>
          <p:cNvSpPr txBox="1"/>
          <p:nvPr/>
        </p:nvSpPr>
        <p:spPr>
          <a:xfrm>
            <a:off x="5942511" y="4983750"/>
            <a:ext cx="138645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Encerramento e Agradecimentos</a:t>
            </a:r>
            <a:endParaRPr sz="7200"/>
          </a:p>
        </p:txBody>
      </p:sp>
      <p:sp>
        <p:nvSpPr>
          <p:cNvPr id="293" name="Google Shape;293;g33f7e31340_0_297"/>
          <p:cNvSpPr txBox="1"/>
          <p:nvPr/>
        </p:nvSpPr>
        <p:spPr>
          <a:xfrm>
            <a:off x="5942511" y="383839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19:40 - 20:00</a:t>
            </a:r>
            <a:endParaRPr sz="6000"/>
          </a:p>
        </p:txBody>
      </p:sp>
      <p:pic>
        <p:nvPicPr>
          <p:cNvPr id="294" name="Google Shape;294;g33f7e31340_0_297"/>
          <p:cNvPicPr preferRelativeResize="0"/>
          <p:nvPr/>
        </p:nvPicPr>
        <p:blipFill>
          <a:blip r:embed="rId3">
            <a:alphaModFix/>
          </a:blip>
          <a:stretch>
            <a:fillRect/>
          </a:stretch>
        </p:blipFill>
        <p:spPr>
          <a:xfrm>
            <a:off x="5942500" y="6416625"/>
            <a:ext cx="12978009" cy="7193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g6059014b8c_1_8"/>
          <p:cNvSpPr txBox="1"/>
          <p:nvPr>
            <p:ph idx="1" type="body"/>
          </p:nvPr>
        </p:nvSpPr>
        <p:spPr>
          <a:xfrm>
            <a:off x="6490525" y="3236625"/>
            <a:ext cx="15543900" cy="3603000"/>
          </a:xfrm>
          <a:prstGeom prst="rect">
            <a:avLst/>
          </a:prstGeom>
        </p:spPr>
        <p:txBody>
          <a:bodyPr anchorCtr="0" anchor="ctr" bIns="71425" lIns="71425" spcFirstLastPara="1" rIns="71425" wrap="square" tIns="71425">
            <a:noAutofit/>
          </a:bodyPr>
          <a:lstStyle/>
          <a:p>
            <a:pPr indent="0" lvl="0" marL="0" rtl="0" algn="l">
              <a:spcBef>
                <a:spcPts val="5900"/>
              </a:spcBef>
              <a:spcAft>
                <a:spcPts val="0"/>
              </a:spcAft>
              <a:buNone/>
            </a:pPr>
            <a:r>
              <a:rPr lang="pt-BR" sz="9600"/>
              <a:t>#FLUTTERTALKS</a:t>
            </a:r>
            <a:endParaRPr sz="9600"/>
          </a:p>
        </p:txBody>
      </p:sp>
      <p:sp>
        <p:nvSpPr>
          <p:cNvPr id="300" name="Google Shape;300;g6059014b8c_1_8"/>
          <p:cNvSpPr txBox="1"/>
          <p:nvPr>
            <p:ph idx="1" type="body"/>
          </p:nvPr>
        </p:nvSpPr>
        <p:spPr>
          <a:xfrm>
            <a:off x="6490525" y="6839625"/>
            <a:ext cx="15543900" cy="3603000"/>
          </a:xfrm>
          <a:prstGeom prst="rect">
            <a:avLst/>
          </a:prstGeom>
        </p:spPr>
        <p:txBody>
          <a:bodyPr anchorCtr="0" anchor="ctr" bIns="71425" lIns="71425" spcFirstLastPara="1" rIns="71425" wrap="square" tIns="71425">
            <a:noAutofit/>
          </a:bodyPr>
          <a:lstStyle/>
          <a:p>
            <a:pPr indent="0" lvl="0" marL="0" rtl="0" algn="l">
              <a:spcBef>
                <a:spcPts val="5900"/>
              </a:spcBef>
              <a:spcAft>
                <a:spcPts val="0"/>
              </a:spcAft>
              <a:buNone/>
            </a:pPr>
            <a:r>
              <a:rPr lang="pt-BR" sz="9600"/>
              <a:t>@</a:t>
            </a:r>
            <a:r>
              <a:rPr lang="pt-BR" sz="9600"/>
              <a:t>FLUTTERTALKS</a:t>
            </a:r>
            <a:endParaRPr sz="9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5"/>
          <p:cNvSpPr txBox="1"/>
          <p:nvPr>
            <p:ph type="title"/>
          </p:nvPr>
        </p:nvSpPr>
        <p:spPr>
          <a:xfrm>
            <a:off x="5825058" y="1208662"/>
            <a:ext cx="15609000" cy="3036000"/>
          </a:xfrm>
          <a:prstGeom prst="rect">
            <a:avLst/>
          </a:prstGeom>
          <a:noFill/>
          <a:ln>
            <a:noFill/>
          </a:ln>
        </p:spPr>
        <p:txBody>
          <a:bodyPr anchorCtr="0" anchor="ctr" bIns="71425" lIns="71425" spcFirstLastPara="1" rIns="71425" wrap="square" tIns="71425">
            <a:normAutofit/>
          </a:bodyPr>
          <a:lstStyle/>
          <a:p>
            <a:pPr indent="0" lvl="0" marL="0" rtl="0" algn="ctr">
              <a:lnSpc>
                <a:spcPct val="100000"/>
              </a:lnSpc>
              <a:spcBef>
                <a:spcPts val="0"/>
              </a:spcBef>
              <a:spcAft>
                <a:spcPts val="0"/>
              </a:spcAft>
              <a:buClr>
                <a:srgbClr val="004C7F"/>
              </a:buClr>
              <a:buSzPts val="10080"/>
              <a:buFont typeface="Helvetica Neue"/>
              <a:buNone/>
            </a:pPr>
            <a:r>
              <a:rPr lang="pt-BR" sz="10080"/>
              <a:t>Flutter é bonito!</a:t>
            </a:r>
            <a:br>
              <a:rPr b="1" lang="pt-BR" sz="10080"/>
            </a:br>
            <a:endParaRPr sz="10080"/>
          </a:p>
        </p:txBody>
      </p:sp>
      <p:sp>
        <p:nvSpPr>
          <p:cNvPr id="78" name="Google Shape;78;p5"/>
          <p:cNvSpPr txBox="1"/>
          <p:nvPr/>
        </p:nvSpPr>
        <p:spPr>
          <a:xfrm>
            <a:off x="10370613" y="5344225"/>
            <a:ext cx="9320100" cy="5865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pt-BR" sz="7200">
                <a:solidFill>
                  <a:schemeClr val="lt1"/>
                </a:solidFill>
                <a:latin typeface="Helvetica Neue"/>
                <a:ea typeface="Helvetica Neue"/>
                <a:cs typeface="Helvetica Neue"/>
                <a:sym typeface="Helvetica Neue"/>
              </a:rPr>
              <a:t>Dê vida ao sonho do seu designer </a:t>
            </a:r>
            <a:endParaRPr sz="7200"/>
          </a:p>
        </p:txBody>
      </p:sp>
      <p:pic>
        <p:nvPicPr>
          <p:cNvPr id="79" name="Google Shape;79;p5"/>
          <p:cNvPicPr preferRelativeResize="0"/>
          <p:nvPr/>
        </p:nvPicPr>
        <p:blipFill>
          <a:blip r:embed="rId3">
            <a:alphaModFix/>
          </a:blip>
          <a:stretch>
            <a:fillRect/>
          </a:stretch>
        </p:blipFill>
        <p:spPr>
          <a:xfrm>
            <a:off x="5279167" y="3584281"/>
            <a:ext cx="4464250" cy="85200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g33f7e31340_0_306"/>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Estrutura do Auditório</a:t>
            </a:r>
            <a:br>
              <a:rPr b="1" lang="pt-BR" sz="8000"/>
            </a:br>
            <a:endParaRPr sz="8000"/>
          </a:p>
        </p:txBody>
      </p:sp>
      <p:sp>
        <p:nvSpPr>
          <p:cNvPr id="306" name="Google Shape;306;g33f7e31340_0_306"/>
          <p:cNvSpPr txBox="1"/>
          <p:nvPr/>
        </p:nvSpPr>
        <p:spPr>
          <a:xfrm>
            <a:off x="7013100" y="4940050"/>
            <a:ext cx="14945700" cy="1246800"/>
          </a:xfrm>
          <a:prstGeom prst="rect">
            <a:avLst/>
          </a:prstGeom>
          <a:noFill/>
          <a:ln>
            <a:noFill/>
          </a:ln>
        </p:spPr>
        <p:txBody>
          <a:bodyPr anchorCtr="0" anchor="t" bIns="91425" lIns="91425" spcFirstLastPara="1" rIns="91425" wrap="square" tIns="91425">
            <a:noAutofit/>
          </a:bodyPr>
          <a:lstStyle/>
          <a:p>
            <a:pPr indent="-685800" lvl="0" marL="457200" rtl="0" algn="l">
              <a:lnSpc>
                <a:spcPct val="200000"/>
              </a:lnSpc>
              <a:spcBef>
                <a:spcPts val="0"/>
              </a:spcBef>
              <a:spcAft>
                <a:spcPts val="0"/>
              </a:spcAft>
              <a:buClr>
                <a:schemeClr val="lt1"/>
              </a:buClr>
              <a:buSzPts val="7200"/>
              <a:buFont typeface="Helvetica Neue"/>
              <a:buChar char="●"/>
            </a:pPr>
            <a:r>
              <a:rPr lang="pt-BR" sz="7200">
                <a:solidFill>
                  <a:schemeClr val="lt1"/>
                </a:solidFill>
                <a:latin typeface="Helvetica Neue"/>
                <a:ea typeface="Helvetica Neue"/>
                <a:cs typeface="Helvetica Neue"/>
                <a:sym typeface="Helvetica Neue"/>
              </a:rPr>
              <a:t>Saídas de emergência</a:t>
            </a:r>
            <a:endParaRPr sz="7200">
              <a:solidFill>
                <a:schemeClr val="lt1"/>
              </a:solidFill>
              <a:latin typeface="Helvetica Neue"/>
              <a:ea typeface="Helvetica Neue"/>
              <a:cs typeface="Helvetica Neue"/>
              <a:sym typeface="Helvetica Neue"/>
            </a:endParaRPr>
          </a:p>
          <a:p>
            <a:pPr indent="-685800" lvl="0" marL="457200" rtl="0" algn="l">
              <a:lnSpc>
                <a:spcPct val="200000"/>
              </a:lnSpc>
              <a:spcBef>
                <a:spcPts val="0"/>
              </a:spcBef>
              <a:spcAft>
                <a:spcPts val="0"/>
              </a:spcAft>
              <a:buClr>
                <a:schemeClr val="lt1"/>
              </a:buClr>
              <a:buSzPts val="7200"/>
              <a:buFont typeface="Helvetica Neue"/>
              <a:buChar char="●"/>
            </a:pPr>
            <a:r>
              <a:rPr lang="pt-BR" sz="7200">
                <a:solidFill>
                  <a:schemeClr val="lt1"/>
                </a:solidFill>
                <a:latin typeface="Helvetica Neue"/>
                <a:ea typeface="Helvetica Neue"/>
                <a:cs typeface="Helvetica Neue"/>
                <a:sym typeface="Helvetica Neue"/>
              </a:rPr>
              <a:t>Extintores de incêndio</a:t>
            </a:r>
            <a:endParaRPr sz="7200">
              <a:solidFill>
                <a:schemeClr val="lt1"/>
              </a:solidFill>
              <a:latin typeface="Helvetica Neue"/>
              <a:ea typeface="Helvetica Neue"/>
              <a:cs typeface="Helvetica Neue"/>
              <a:sym typeface="Helvetica Neue"/>
            </a:endParaRPr>
          </a:p>
          <a:p>
            <a:pPr indent="-685800" lvl="0" marL="457200" rtl="0" algn="l">
              <a:lnSpc>
                <a:spcPct val="200000"/>
              </a:lnSpc>
              <a:spcBef>
                <a:spcPts val="0"/>
              </a:spcBef>
              <a:spcAft>
                <a:spcPts val="0"/>
              </a:spcAft>
              <a:buClr>
                <a:schemeClr val="lt1"/>
              </a:buClr>
              <a:buSzPts val="7200"/>
              <a:buFont typeface="Helvetica Neue"/>
              <a:buChar char="●"/>
            </a:pPr>
            <a:r>
              <a:rPr lang="pt-BR" sz="7200">
                <a:solidFill>
                  <a:schemeClr val="lt1"/>
                </a:solidFill>
                <a:latin typeface="Helvetica Neue"/>
                <a:ea typeface="Helvetica Neue"/>
                <a:cs typeface="Helvetica Neue"/>
                <a:sym typeface="Helvetica Neue"/>
              </a:rPr>
              <a:t>Brigada de emergêcia</a:t>
            </a:r>
            <a:endParaRPr sz="7200">
              <a:solidFill>
                <a:schemeClr val="lt1"/>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g33f7e31340_0_313"/>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Staff</a:t>
            </a:r>
            <a:br>
              <a:rPr b="1" lang="pt-BR" sz="8000"/>
            </a:br>
            <a:endParaRPr sz="8000"/>
          </a:p>
        </p:txBody>
      </p:sp>
      <p:sp>
        <p:nvSpPr>
          <p:cNvPr id="312" name="Google Shape;312;g33f7e31340_0_313"/>
          <p:cNvSpPr txBox="1"/>
          <p:nvPr/>
        </p:nvSpPr>
        <p:spPr>
          <a:xfrm>
            <a:off x="5942511" y="3163675"/>
            <a:ext cx="138645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Estamos aqui para ajudar</a:t>
            </a:r>
            <a:endParaRPr sz="7200"/>
          </a:p>
        </p:txBody>
      </p:sp>
      <p:pic>
        <p:nvPicPr>
          <p:cNvPr id="313" name="Google Shape;313;g33f7e31340_0_313"/>
          <p:cNvPicPr preferRelativeResize="0"/>
          <p:nvPr/>
        </p:nvPicPr>
        <p:blipFill>
          <a:blip r:embed="rId3">
            <a:alphaModFix/>
          </a:blip>
          <a:stretch>
            <a:fillRect/>
          </a:stretch>
        </p:blipFill>
        <p:spPr>
          <a:xfrm>
            <a:off x="5942500" y="4672125"/>
            <a:ext cx="13368676" cy="7519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6"/>
          <p:cNvSpPr txBox="1"/>
          <p:nvPr>
            <p:ph type="title"/>
          </p:nvPr>
        </p:nvSpPr>
        <p:spPr>
          <a:xfrm>
            <a:off x="5825058" y="357187"/>
            <a:ext cx="15609000" cy="3036000"/>
          </a:xfrm>
          <a:prstGeom prst="rect">
            <a:avLst/>
          </a:prstGeom>
          <a:noFill/>
          <a:ln>
            <a:noFill/>
          </a:ln>
        </p:spPr>
        <p:txBody>
          <a:bodyPr anchorCtr="0" anchor="ctr" bIns="71425" lIns="71425" spcFirstLastPara="1" rIns="71425" wrap="square" tIns="71425">
            <a:normAutofit/>
          </a:bodyPr>
          <a:lstStyle/>
          <a:p>
            <a:pPr indent="0" lvl="0" marL="0" rtl="0" algn="ctr">
              <a:lnSpc>
                <a:spcPct val="100000"/>
              </a:lnSpc>
              <a:spcBef>
                <a:spcPts val="0"/>
              </a:spcBef>
              <a:spcAft>
                <a:spcPts val="0"/>
              </a:spcAft>
              <a:buClr>
                <a:srgbClr val="004C7F"/>
              </a:buClr>
              <a:buSzPts val="8000"/>
              <a:buFont typeface="Helvetica Neue"/>
              <a:buNone/>
            </a:pPr>
            <a:r>
              <a:rPr lang="pt-BR" sz="8000"/>
              <a:t>Nossos patrocinadores</a:t>
            </a:r>
            <a:br>
              <a:rPr b="1" lang="pt-BR" sz="8000"/>
            </a:br>
            <a:endParaRPr sz="8000"/>
          </a:p>
        </p:txBody>
      </p:sp>
      <p:pic>
        <p:nvPicPr>
          <p:cNvPr id="319" name="Google Shape;319;p6"/>
          <p:cNvPicPr preferRelativeResize="0"/>
          <p:nvPr/>
        </p:nvPicPr>
        <p:blipFill>
          <a:blip r:embed="rId3">
            <a:alphaModFix/>
          </a:blip>
          <a:stretch>
            <a:fillRect/>
          </a:stretch>
        </p:blipFill>
        <p:spPr>
          <a:xfrm>
            <a:off x="7005584" y="8452434"/>
            <a:ext cx="4693800" cy="2783400"/>
          </a:xfrm>
          <a:prstGeom prst="rect">
            <a:avLst/>
          </a:prstGeom>
          <a:noFill/>
          <a:ln>
            <a:noFill/>
          </a:ln>
        </p:spPr>
      </p:pic>
      <p:pic>
        <p:nvPicPr>
          <p:cNvPr id="320" name="Google Shape;320;p6"/>
          <p:cNvPicPr preferRelativeResize="0"/>
          <p:nvPr/>
        </p:nvPicPr>
        <p:blipFill>
          <a:blip r:embed="rId4">
            <a:alphaModFix/>
          </a:blip>
          <a:stretch>
            <a:fillRect/>
          </a:stretch>
        </p:blipFill>
        <p:spPr>
          <a:xfrm>
            <a:off x="14696050" y="3280237"/>
            <a:ext cx="4157546" cy="4352615"/>
          </a:xfrm>
          <a:prstGeom prst="rect">
            <a:avLst/>
          </a:prstGeom>
          <a:noFill/>
          <a:ln>
            <a:noFill/>
          </a:ln>
        </p:spPr>
      </p:pic>
      <p:pic>
        <p:nvPicPr>
          <p:cNvPr id="321" name="Google Shape;321;p6"/>
          <p:cNvPicPr preferRelativeResize="0"/>
          <p:nvPr/>
        </p:nvPicPr>
        <p:blipFill>
          <a:blip r:embed="rId5">
            <a:alphaModFix/>
          </a:blip>
          <a:stretch>
            <a:fillRect/>
          </a:stretch>
        </p:blipFill>
        <p:spPr>
          <a:xfrm>
            <a:off x="14334203" y="8493727"/>
            <a:ext cx="4519399" cy="2700775"/>
          </a:xfrm>
          <a:prstGeom prst="rect">
            <a:avLst/>
          </a:prstGeom>
          <a:noFill/>
          <a:ln>
            <a:noFill/>
          </a:ln>
        </p:spPr>
      </p:pic>
      <p:pic>
        <p:nvPicPr>
          <p:cNvPr id="322" name="Google Shape;322;p6"/>
          <p:cNvPicPr preferRelativeResize="0"/>
          <p:nvPr/>
        </p:nvPicPr>
        <p:blipFill>
          <a:blip r:embed="rId6">
            <a:alphaModFix/>
          </a:blip>
          <a:stretch>
            <a:fillRect/>
          </a:stretch>
        </p:blipFill>
        <p:spPr>
          <a:xfrm>
            <a:off x="7273700" y="3862125"/>
            <a:ext cx="4519400" cy="34663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g5f363ce7a8_1_330"/>
          <p:cNvSpPr txBox="1"/>
          <p:nvPr>
            <p:ph type="title"/>
          </p:nvPr>
        </p:nvSpPr>
        <p:spPr>
          <a:xfrm>
            <a:off x="5825058" y="1208662"/>
            <a:ext cx="15609000" cy="30360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10080"/>
              <a:buFont typeface="Helvetica Neue"/>
              <a:buNone/>
            </a:pPr>
            <a:r>
              <a:rPr lang="pt-BR" sz="10080"/>
              <a:t>Flutter é rápido!</a:t>
            </a:r>
            <a:br>
              <a:rPr b="1" lang="pt-BR" sz="10080"/>
            </a:br>
            <a:endParaRPr sz="10080"/>
          </a:p>
        </p:txBody>
      </p:sp>
      <p:sp>
        <p:nvSpPr>
          <p:cNvPr id="85" name="Google Shape;85;g5f363ce7a8_1_330"/>
          <p:cNvSpPr txBox="1"/>
          <p:nvPr/>
        </p:nvSpPr>
        <p:spPr>
          <a:xfrm>
            <a:off x="4030000" y="3925500"/>
            <a:ext cx="12549000" cy="58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Remova o limitador de velocidade de seu aplicativo</a:t>
            </a:r>
            <a:endParaRPr sz="7200"/>
          </a:p>
        </p:txBody>
      </p:sp>
      <p:pic>
        <p:nvPicPr>
          <p:cNvPr id="86" name="Google Shape;86;g5f363ce7a8_1_330"/>
          <p:cNvPicPr preferRelativeResize="0"/>
          <p:nvPr/>
        </p:nvPicPr>
        <p:blipFill rotWithShape="1">
          <a:blip r:embed="rId3">
            <a:alphaModFix/>
          </a:blip>
          <a:srcRect b="12011" l="56761" r="11799" t="12299"/>
          <a:stretch/>
        </p:blipFill>
        <p:spPr>
          <a:xfrm>
            <a:off x="16579050" y="3334950"/>
            <a:ext cx="5509350" cy="10381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g5f363ce7a8_1_337"/>
          <p:cNvSpPr txBox="1"/>
          <p:nvPr>
            <p:ph type="title"/>
          </p:nvPr>
        </p:nvSpPr>
        <p:spPr>
          <a:xfrm>
            <a:off x="8375677" y="468950"/>
            <a:ext cx="10754100" cy="3036000"/>
          </a:xfrm>
          <a:prstGeom prst="rect">
            <a:avLst/>
          </a:prstGeom>
          <a:noFill/>
          <a:ln>
            <a:noFill/>
          </a:ln>
        </p:spPr>
        <p:txBody>
          <a:bodyPr anchorCtr="0" anchor="ctr" bIns="71425" lIns="71425" spcFirstLastPara="1" rIns="71425" wrap="square" tIns="71425">
            <a:noAutofit/>
          </a:bodyPr>
          <a:lstStyle/>
          <a:p>
            <a:pPr indent="0" lvl="0" marL="0" rtl="0" algn="l">
              <a:lnSpc>
                <a:spcPct val="100000"/>
              </a:lnSpc>
              <a:spcBef>
                <a:spcPts val="0"/>
              </a:spcBef>
              <a:spcAft>
                <a:spcPts val="0"/>
              </a:spcAft>
              <a:buClr>
                <a:srgbClr val="004C7F"/>
              </a:buClr>
              <a:buSzPts val="10080"/>
              <a:buFont typeface="Helvetica Neue"/>
              <a:buNone/>
            </a:pPr>
            <a:r>
              <a:rPr lang="pt-BR" sz="10080"/>
              <a:t>Flutter é produtivo</a:t>
            </a:r>
            <a:endParaRPr sz="10080"/>
          </a:p>
        </p:txBody>
      </p:sp>
      <p:sp>
        <p:nvSpPr>
          <p:cNvPr id="92" name="Google Shape;92;g5f363ce7a8_1_337"/>
          <p:cNvSpPr txBox="1"/>
          <p:nvPr/>
        </p:nvSpPr>
        <p:spPr>
          <a:xfrm>
            <a:off x="10865675" y="3631900"/>
            <a:ext cx="11477700" cy="8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Desenvolva enquanto testa suas aplicações.</a:t>
            </a:r>
            <a:endParaRPr sz="7200"/>
          </a:p>
        </p:txBody>
      </p:sp>
      <p:pic>
        <p:nvPicPr>
          <p:cNvPr id="93" name="Google Shape;93;g5f363ce7a8_1_337"/>
          <p:cNvPicPr preferRelativeResize="0"/>
          <p:nvPr/>
        </p:nvPicPr>
        <p:blipFill>
          <a:blip r:embed="rId3">
            <a:alphaModFix/>
          </a:blip>
          <a:stretch>
            <a:fillRect/>
          </a:stretch>
        </p:blipFill>
        <p:spPr>
          <a:xfrm>
            <a:off x="0" y="3631850"/>
            <a:ext cx="10096502" cy="81520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g5f363ce7a8_1_345"/>
          <p:cNvSpPr txBox="1"/>
          <p:nvPr>
            <p:ph type="title"/>
          </p:nvPr>
        </p:nvSpPr>
        <p:spPr>
          <a:xfrm>
            <a:off x="8375675" y="468950"/>
            <a:ext cx="12590400" cy="3036000"/>
          </a:xfrm>
          <a:prstGeom prst="rect">
            <a:avLst/>
          </a:prstGeom>
          <a:noFill/>
          <a:ln>
            <a:noFill/>
          </a:ln>
        </p:spPr>
        <p:txBody>
          <a:bodyPr anchorCtr="0" anchor="ctr" bIns="71425" lIns="71425" spcFirstLastPara="1" rIns="71425" wrap="square" tIns="71425">
            <a:noAutofit/>
          </a:bodyPr>
          <a:lstStyle/>
          <a:p>
            <a:pPr indent="0" lvl="0" marL="0" rtl="0" algn="l">
              <a:lnSpc>
                <a:spcPct val="100000"/>
              </a:lnSpc>
              <a:spcBef>
                <a:spcPts val="0"/>
              </a:spcBef>
              <a:spcAft>
                <a:spcPts val="0"/>
              </a:spcAft>
              <a:buClr>
                <a:srgbClr val="004C7F"/>
              </a:buClr>
              <a:buSzPts val="10080"/>
              <a:buFont typeface="Helvetica Neue"/>
              <a:buNone/>
            </a:pPr>
            <a:r>
              <a:rPr lang="pt-BR" sz="10080"/>
              <a:t>Flutter é open source</a:t>
            </a:r>
            <a:endParaRPr sz="10080"/>
          </a:p>
        </p:txBody>
      </p:sp>
      <p:sp>
        <p:nvSpPr>
          <p:cNvPr id="99" name="Google Shape;99;g5f363ce7a8_1_345"/>
          <p:cNvSpPr txBox="1"/>
          <p:nvPr/>
        </p:nvSpPr>
        <p:spPr>
          <a:xfrm>
            <a:off x="3570900" y="4426400"/>
            <a:ext cx="6770700" cy="72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Tudo é grátis e open source</a:t>
            </a:r>
            <a:endParaRPr sz="7200"/>
          </a:p>
        </p:txBody>
      </p:sp>
      <p:pic>
        <p:nvPicPr>
          <p:cNvPr id="100" name="Google Shape;100;g5f363ce7a8_1_345"/>
          <p:cNvPicPr preferRelativeResize="0"/>
          <p:nvPr/>
        </p:nvPicPr>
        <p:blipFill>
          <a:blip r:embed="rId3">
            <a:alphaModFix/>
          </a:blip>
          <a:stretch>
            <a:fillRect/>
          </a:stretch>
        </p:blipFill>
        <p:spPr>
          <a:xfrm>
            <a:off x="10515950" y="3346725"/>
            <a:ext cx="13948549" cy="8418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3"/>
          <p:cNvSpPr txBox="1"/>
          <p:nvPr>
            <p:ph type="title"/>
          </p:nvPr>
        </p:nvSpPr>
        <p:spPr>
          <a:xfrm>
            <a:off x="5825058" y="357187"/>
            <a:ext cx="15609095" cy="2367725"/>
          </a:xfrm>
          <a:prstGeom prst="rect">
            <a:avLst/>
          </a:prstGeom>
          <a:noFill/>
          <a:ln>
            <a:noFill/>
          </a:ln>
        </p:spPr>
        <p:txBody>
          <a:bodyPr anchorCtr="0" anchor="ctr" bIns="71425" lIns="71425" spcFirstLastPara="1" rIns="71425" wrap="square" tIns="71425">
            <a:normAutofit/>
          </a:bodyPr>
          <a:lstStyle/>
          <a:p>
            <a:pPr indent="0" lvl="0" marL="0" rtl="0" algn="ctr">
              <a:lnSpc>
                <a:spcPct val="100000"/>
              </a:lnSpc>
              <a:spcBef>
                <a:spcPts val="0"/>
              </a:spcBef>
              <a:spcAft>
                <a:spcPts val="0"/>
              </a:spcAft>
              <a:buClr>
                <a:srgbClr val="004C7F"/>
              </a:buClr>
              <a:buSzPts val="11200"/>
              <a:buFont typeface="Helvetica Neue"/>
              <a:buNone/>
            </a:pPr>
            <a:r>
              <a:rPr lang="pt-BR"/>
              <a:t>O que é Serverless</a:t>
            </a:r>
            <a:endParaRPr/>
          </a:p>
        </p:txBody>
      </p:sp>
      <p:sp>
        <p:nvSpPr>
          <p:cNvPr id="106" name="Google Shape;106;p3"/>
          <p:cNvSpPr txBox="1"/>
          <p:nvPr>
            <p:ph idx="1" type="body"/>
          </p:nvPr>
        </p:nvSpPr>
        <p:spPr>
          <a:xfrm>
            <a:off x="5825058" y="2852928"/>
            <a:ext cx="15609095" cy="9630776"/>
          </a:xfrm>
          <a:prstGeom prst="rect">
            <a:avLst/>
          </a:prstGeom>
          <a:noFill/>
          <a:ln>
            <a:noFill/>
          </a:ln>
        </p:spPr>
        <p:txBody>
          <a:bodyPr anchorCtr="0" anchor="ctr" bIns="71425" lIns="71425" spcFirstLastPara="1" rIns="71425" wrap="square" tIns="71425">
            <a:normAutofit/>
          </a:bodyPr>
          <a:lstStyle/>
          <a:p>
            <a:pPr indent="0" lvl="0" marL="0" rtl="0" algn="just">
              <a:lnSpc>
                <a:spcPct val="100000"/>
              </a:lnSpc>
              <a:spcBef>
                <a:spcPts val="0"/>
              </a:spcBef>
              <a:spcAft>
                <a:spcPts val="0"/>
              </a:spcAft>
              <a:buClr>
                <a:srgbClr val="FFFFFF"/>
              </a:buClr>
              <a:buSzPts val="8700"/>
              <a:buFont typeface="Helvetica Neue"/>
              <a:buNone/>
            </a:pPr>
            <a:r>
              <a:rPr lang="pt-BR" sz="6000"/>
              <a:t>Arquitetura Serverless, ou “computação sem servidores”, é uma arquitetura de computação </a:t>
            </a:r>
            <a:r>
              <a:rPr b="1" lang="pt-BR" sz="6000"/>
              <a:t>orientada a eventos</a:t>
            </a:r>
            <a:r>
              <a:rPr lang="pt-BR" sz="6000"/>
              <a:t>. </a:t>
            </a:r>
            <a:endParaRPr/>
          </a:p>
          <a:p>
            <a:pPr indent="0" lvl="0" marL="0" rtl="0" algn="just">
              <a:lnSpc>
                <a:spcPct val="100000"/>
              </a:lnSpc>
              <a:spcBef>
                <a:spcPts val="5900"/>
              </a:spcBef>
              <a:spcAft>
                <a:spcPts val="0"/>
              </a:spcAft>
              <a:buClr>
                <a:srgbClr val="FFFFFF"/>
              </a:buClr>
              <a:buSzPts val="8700"/>
              <a:buFont typeface="Helvetica Neue"/>
              <a:buNone/>
            </a:pPr>
            <a:r>
              <a:rPr lang="pt-BR" sz="6000"/>
              <a:t>Sua principal proposta é permitir que as empresas de software criem e mantenham seus aplicativos web sem se preocupar com a infraestrutura em que esses aplicativos estão rodando.</a:t>
            </a:r>
            <a:endParaRPr/>
          </a:p>
        </p:txBody>
      </p:sp>
      <p:pic>
        <p:nvPicPr>
          <p:cNvPr descr="All over the world, developers and organizations are making their iOS and Android apps with Flutter, Google’s solution to build beautiful native apps on iOS and Android from a single codebase. Many of these apps are also featured on both stores and have millions of downloads. That’s because Flutter is fast, productive, open source, and allows for expressive, flexible UIs. &#10;&#10;Get started developing with Flutter → https://flutter.io/&#10;&#10;Learn more on the Flutter FAQs page → https://bit.ly/2RtDcII&#10;&#10;Watch more videos from Flutter Live → https://bit.ly/Flutter-Talks&#10;&#10;Subscribe to the Google Developers channel for more content like this! → https://bit.ly/Google-Developers" id="107" name="Google Shape;107;p3" title="Flutter App Highlight Reel">
            <a:hlinkClick r:id="rId3"/>
          </p:cNvPr>
          <p:cNvPicPr preferRelativeResize="0"/>
          <p:nvPr/>
        </p:nvPicPr>
        <p:blipFill>
          <a:blip r:embed="rId4">
            <a:alphaModFix/>
          </a:blip>
          <a:stretch>
            <a:fillRect/>
          </a:stretch>
        </p:blipFill>
        <p:spPr>
          <a:xfrm>
            <a:off x="0" y="-2289896"/>
            <a:ext cx="24384000" cy="182880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 calcmode="lin" valueType="num">
                                      <p:cBhvr additive="base">
                                        <p:cTn dur="500"/>
                                        <p:tgtEl>
                                          <p:spTgt spid="10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 calcmode="lin" valueType="num">
                                      <p:cBhvr additive="base">
                                        <p:cTn dur="500"/>
                                        <p:tgtEl>
                                          <p:spTgt spid="10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grpSp>
        <p:nvGrpSpPr>
          <p:cNvPr id="112" name="Google Shape;112;g33f7e31340_0_98"/>
          <p:cNvGrpSpPr/>
          <p:nvPr/>
        </p:nvGrpSpPr>
        <p:grpSpPr>
          <a:xfrm>
            <a:off x="386175" y="4387238"/>
            <a:ext cx="22450775" cy="5942549"/>
            <a:chOff x="386175" y="4387238"/>
            <a:chExt cx="22450775" cy="5942549"/>
          </a:xfrm>
        </p:grpSpPr>
        <p:sp>
          <p:nvSpPr>
            <p:cNvPr id="113" name="Google Shape;113;g33f7e31340_0_98"/>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rgbClr val="004C7F"/>
                  </a:solidFill>
                  <a:latin typeface="Helvetica Neue"/>
                  <a:ea typeface="Helvetica Neue"/>
                  <a:cs typeface="Helvetica Neue"/>
                  <a:sym typeface="Helvetica Neue"/>
                </a:rPr>
                <a:t>Nunca mais diga não para o seu Designer</a:t>
              </a:r>
              <a:endParaRPr sz="7200">
                <a:solidFill>
                  <a:srgbClr val="004C7F"/>
                </a:solidFill>
              </a:endParaRPr>
            </a:p>
          </p:txBody>
        </p:sp>
        <p:pic>
          <p:nvPicPr>
            <p:cNvPr id="114" name="Google Shape;114;g33f7e31340_0_98"/>
            <p:cNvPicPr preferRelativeResize="0"/>
            <p:nvPr/>
          </p:nvPicPr>
          <p:blipFill>
            <a:blip r:embed="rId3">
              <a:alphaModFix/>
            </a:blip>
            <a:stretch>
              <a:fillRect/>
            </a:stretch>
          </p:blipFill>
          <p:spPr>
            <a:xfrm>
              <a:off x="386175" y="4387238"/>
              <a:ext cx="5936598" cy="5942549"/>
            </a:xfrm>
            <a:prstGeom prst="rect">
              <a:avLst/>
            </a:prstGeom>
            <a:noFill/>
            <a:ln>
              <a:noFill/>
            </a:ln>
          </p:spPr>
        </p:pic>
        <p:sp>
          <p:nvSpPr>
            <p:cNvPr id="115" name="Google Shape;115;g33f7e31340_0_98"/>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Jacob Moura</a:t>
              </a:r>
              <a:endParaRPr sz="7200"/>
            </a:p>
          </p:txBody>
        </p:sp>
      </p:grpSp>
      <p:sp>
        <p:nvSpPr>
          <p:cNvPr id="116" name="Google Shape;116;g33f7e31340_0_98"/>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9:30 - 10:00</a:t>
            </a:r>
            <a:endParaRPr sz="6000"/>
          </a:p>
        </p:txBody>
      </p:sp>
      <p:sp>
        <p:nvSpPr>
          <p:cNvPr id="117" name="Google Shape;117;g33f7e31340_0_98"/>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g33f7e31340_0_111"/>
          <p:cNvSpPr txBox="1"/>
          <p:nvPr/>
        </p:nvSpPr>
        <p:spPr>
          <a:xfrm>
            <a:off x="7373150" y="6718423"/>
            <a:ext cx="15463800" cy="22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7200">
                <a:solidFill>
                  <a:srgbClr val="004C7F"/>
                </a:solidFill>
                <a:latin typeface="Helvetica Neue"/>
                <a:ea typeface="Helvetica Neue"/>
                <a:cs typeface="Helvetica Neue"/>
                <a:sym typeface="Helvetica Neue"/>
              </a:rPr>
              <a:t>O porque do slogan “Design beautiful apps”</a:t>
            </a:r>
            <a:endParaRPr sz="7200">
              <a:solidFill>
                <a:srgbClr val="004C7F"/>
              </a:solidFill>
            </a:endParaRPr>
          </a:p>
        </p:txBody>
      </p:sp>
      <p:pic>
        <p:nvPicPr>
          <p:cNvPr id="123" name="Google Shape;123;g33f7e31340_0_111"/>
          <p:cNvPicPr preferRelativeResize="0"/>
          <p:nvPr/>
        </p:nvPicPr>
        <p:blipFill>
          <a:blip r:embed="rId3">
            <a:alphaModFix/>
          </a:blip>
          <a:stretch>
            <a:fillRect/>
          </a:stretch>
        </p:blipFill>
        <p:spPr>
          <a:xfrm>
            <a:off x="1027775" y="4387250"/>
            <a:ext cx="5117276" cy="5117276"/>
          </a:xfrm>
          <a:prstGeom prst="rect">
            <a:avLst/>
          </a:prstGeom>
          <a:noFill/>
          <a:ln>
            <a:noFill/>
          </a:ln>
        </p:spPr>
      </p:pic>
      <p:sp>
        <p:nvSpPr>
          <p:cNvPr id="124" name="Google Shape;124;g33f7e31340_0_111"/>
          <p:cNvSpPr txBox="1"/>
          <p:nvPr/>
        </p:nvSpPr>
        <p:spPr>
          <a:xfrm>
            <a:off x="7373150" y="4983748"/>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solidFill>
                  <a:schemeClr val="lt1"/>
                </a:solidFill>
                <a:latin typeface="Helvetica Neue"/>
                <a:ea typeface="Helvetica Neue"/>
                <a:cs typeface="Helvetica Neue"/>
                <a:sym typeface="Helvetica Neue"/>
              </a:rPr>
              <a:t>Leonam Brunhari</a:t>
            </a:r>
            <a:endParaRPr sz="7200"/>
          </a:p>
        </p:txBody>
      </p:sp>
      <p:sp>
        <p:nvSpPr>
          <p:cNvPr id="125" name="Google Shape;125;g33f7e31340_0_111"/>
          <p:cNvSpPr txBox="1"/>
          <p:nvPr/>
        </p:nvSpPr>
        <p:spPr>
          <a:xfrm>
            <a:off x="7373050" y="3598673"/>
            <a:ext cx="14061000" cy="12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0">
                <a:solidFill>
                  <a:schemeClr val="lt1"/>
                </a:solidFill>
                <a:latin typeface="Helvetica Neue"/>
                <a:ea typeface="Helvetica Neue"/>
                <a:cs typeface="Helvetica Neue"/>
                <a:sym typeface="Helvetica Neue"/>
              </a:rPr>
              <a:t>10</a:t>
            </a:r>
            <a:r>
              <a:rPr lang="pt-BR" sz="6000">
                <a:solidFill>
                  <a:schemeClr val="lt1"/>
                </a:solidFill>
                <a:latin typeface="Helvetica Neue"/>
                <a:ea typeface="Helvetica Neue"/>
                <a:cs typeface="Helvetica Neue"/>
                <a:sym typeface="Helvetica Neue"/>
              </a:rPr>
              <a:t>:00 - 10:30</a:t>
            </a:r>
            <a:endParaRPr sz="6000"/>
          </a:p>
        </p:txBody>
      </p:sp>
      <p:sp>
        <p:nvSpPr>
          <p:cNvPr id="126" name="Google Shape;126;g33f7e31340_0_111"/>
          <p:cNvSpPr txBox="1"/>
          <p:nvPr>
            <p:ph type="title"/>
          </p:nvPr>
        </p:nvSpPr>
        <p:spPr>
          <a:xfrm>
            <a:off x="5825058" y="357187"/>
            <a:ext cx="15609000" cy="2806500"/>
          </a:xfrm>
          <a:prstGeom prst="rect">
            <a:avLst/>
          </a:prstGeom>
          <a:noFill/>
          <a:ln>
            <a:noFill/>
          </a:ln>
        </p:spPr>
        <p:txBody>
          <a:bodyPr anchorCtr="0" anchor="ctr" bIns="71425" lIns="71425" spcFirstLastPara="1" rIns="71425" wrap="square" tIns="71425">
            <a:noAutofit/>
          </a:bodyPr>
          <a:lstStyle/>
          <a:p>
            <a:pPr indent="0" lvl="0" marL="0" rtl="0" algn="ctr">
              <a:lnSpc>
                <a:spcPct val="100000"/>
              </a:lnSpc>
              <a:spcBef>
                <a:spcPts val="0"/>
              </a:spcBef>
              <a:spcAft>
                <a:spcPts val="0"/>
              </a:spcAft>
              <a:buClr>
                <a:srgbClr val="004C7F"/>
              </a:buClr>
              <a:buSzPts val="8000"/>
              <a:buFont typeface="Helvetica Neue"/>
              <a:buNone/>
            </a:pPr>
            <a:r>
              <a:rPr lang="pt-BR" sz="8000"/>
              <a:t>Cronograma</a:t>
            </a:r>
            <a:br>
              <a:rPr b="1" lang="pt-BR" sz="8000"/>
            </a:br>
            <a:endParaRPr sz="80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